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7" r:id="rId4"/>
    <p:sldId id="263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66511" autoAdjust="0"/>
  </p:normalViewPr>
  <p:slideViewPr>
    <p:cSldViewPr snapToGrid="0">
      <p:cViewPr varScale="1">
        <p:scale>
          <a:sx n="76" d="100"/>
          <a:sy n="76" d="100"/>
        </p:scale>
        <p:origin x="2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D985-657A-4267-BFF6-30EB3B8435D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18A7A-2167-4E9B-978A-42B8913B1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47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5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83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15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5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18A7A-2167-4E9B-978A-42B8913B1C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6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medicare-fee-for-service-payment/homehealthpps/casemixgroupersoftw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medicare-fee-service-paymenthomehealthppshome-health-prospective-payment-system-regulations/cms-1766-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ging.nightingalenote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4447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20355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1448466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74874A-DBF1-4B9D-A326-938C857C8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54" y="2156690"/>
            <a:ext cx="3990829" cy="2544155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A7A259-D4EA-4F33-963D-EC84A47A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9871" y="1325880"/>
            <a:ext cx="5604429" cy="30665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Release Overview</a:t>
            </a:r>
            <a:br>
              <a:rPr lang="en-US" sz="6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6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6EB98-4678-454B-A939-8E68C5B0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9871" y="4588329"/>
            <a:ext cx="5604429" cy="162150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5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January 1</a:t>
            </a:r>
            <a:r>
              <a:rPr lang="en-US" sz="1800" baseline="30000" dirty="0">
                <a:solidFill>
                  <a:schemeClr val="accent5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US" sz="1800" dirty="0">
                <a:solidFill>
                  <a:schemeClr val="accent5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, 2023, Nightingale Notes Release</a:t>
            </a:r>
          </a:p>
          <a:p>
            <a:r>
              <a:rPr lang="en-US" sz="1800" dirty="0">
                <a:solidFill>
                  <a:schemeClr val="accent5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Presented by: Norah and Kellie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5BA8F-76A4-4229-8CC0-4EE6C8082D6E}"/>
              </a:ext>
            </a:extLst>
          </p:cNvPr>
          <p:cNvSpPr txBox="1"/>
          <p:nvPr/>
        </p:nvSpPr>
        <p:spPr>
          <a:xfrm>
            <a:off x="807151" y="4588329"/>
            <a:ext cx="3842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74742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Release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16200"/>
            <a:ext cx="8946541" cy="3632199"/>
          </a:xfrm>
        </p:spPr>
        <p:txBody>
          <a:bodyPr/>
          <a:lstStyle/>
          <a:p>
            <a:r>
              <a:rPr lang="en-US" dirty="0"/>
              <a:t>Why no live meeting? </a:t>
            </a:r>
          </a:p>
          <a:p>
            <a:r>
              <a:rPr lang="en-US" dirty="0"/>
              <a:t>Included in Release</a:t>
            </a:r>
          </a:p>
          <a:p>
            <a:r>
              <a:rPr lang="en-US" dirty="0"/>
              <a:t>When features will be in production</a:t>
            </a:r>
          </a:p>
        </p:txBody>
      </p:sp>
    </p:spTree>
    <p:extLst>
      <p:ext uri="{BB962C8B-B14F-4D97-AF65-F5344CB8AC3E}">
        <p14:creationId xmlns:p14="http://schemas.microsoft.com/office/powerpoint/2010/main" val="350359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Included in this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KBS</a:t>
            </a:r>
            <a:r>
              <a:rPr lang="en-US" dirty="0"/>
              <a:t> Change Graphs report in Agency Admin Reports can now be filtered by program</a:t>
            </a:r>
          </a:p>
          <a:p>
            <a:r>
              <a:rPr lang="en-US" dirty="0"/>
              <a:t>Health History Birth Weight now has decimal for ounces</a:t>
            </a:r>
          </a:p>
          <a:p>
            <a:r>
              <a:rPr lang="en-US" dirty="0"/>
              <a:t>Minnesota Users Only – </a:t>
            </a:r>
            <a:r>
              <a:rPr lang="en-US" dirty="0" err="1"/>
              <a:t>IHVE</a:t>
            </a:r>
            <a:r>
              <a:rPr lang="en-US" dirty="0"/>
              <a:t> – The interpreter question will now autofill with answer from previous assessment</a:t>
            </a:r>
          </a:p>
          <a:p>
            <a:endParaRPr lang="en-US" dirty="0"/>
          </a:p>
          <a:p>
            <a:r>
              <a:rPr lang="en-US" dirty="0"/>
              <a:t>Home Care Agencies Only</a:t>
            </a:r>
          </a:p>
          <a:p>
            <a:pPr lvl="1"/>
            <a:r>
              <a:rPr lang="en-US" dirty="0"/>
              <a:t>OASIS-E Update</a:t>
            </a:r>
          </a:p>
          <a:p>
            <a:pPr lvl="1"/>
            <a:r>
              <a:rPr lang="en-US" dirty="0"/>
              <a:t>HH PPS Grouper Update v04.0.23</a:t>
            </a:r>
          </a:p>
          <a:p>
            <a:pPr lvl="1"/>
            <a:r>
              <a:rPr lang="en-US" dirty="0"/>
              <a:t>HH PPS Rate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OASIS-E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06" y="1600200"/>
            <a:ext cx="10009188" cy="48050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New Tabs in OASIS – or Change to Names of Tabs</a:t>
            </a:r>
          </a:p>
          <a:p>
            <a:pPr lvl="1"/>
            <a:r>
              <a:rPr lang="en-US" dirty="0"/>
              <a:t>Administrative Information (Formerly Home Health Patient Tracking)</a:t>
            </a:r>
          </a:p>
          <a:p>
            <a:pPr lvl="1"/>
            <a:r>
              <a:rPr lang="en-US" dirty="0"/>
              <a:t>Hearing, Speech and Vision</a:t>
            </a:r>
          </a:p>
          <a:p>
            <a:pPr lvl="1"/>
            <a:r>
              <a:rPr lang="en-US" dirty="0"/>
              <a:t>Cognitive Patterns</a:t>
            </a:r>
          </a:p>
          <a:p>
            <a:pPr lvl="1"/>
            <a:r>
              <a:rPr lang="en-US" dirty="0"/>
              <a:t>Mood</a:t>
            </a:r>
          </a:p>
          <a:p>
            <a:pPr lvl="1"/>
            <a:r>
              <a:rPr lang="en-US" dirty="0"/>
              <a:t>Behavior</a:t>
            </a:r>
          </a:p>
          <a:p>
            <a:pPr lvl="1"/>
            <a:r>
              <a:rPr lang="en-US" dirty="0"/>
              <a:t>Preferences for Customary Routine Activities</a:t>
            </a:r>
          </a:p>
          <a:p>
            <a:pPr lvl="1"/>
            <a:r>
              <a:rPr lang="en-US" dirty="0"/>
              <a:t>Functional Status</a:t>
            </a:r>
          </a:p>
          <a:p>
            <a:pPr lvl="1"/>
            <a:r>
              <a:rPr lang="en-US" dirty="0"/>
              <a:t>Bladder and Bowel</a:t>
            </a:r>
          </a:p>
          <a:p>
            <a:pPr lvl="1"/>
            <a:r>
              <a:rPr lang="en-US" dirty="0"/>
              <a:t>Health Conditions</a:t>
            </a:r>
          </a:p>
          <a:p>
            <a:pPr lvl="1"/>
            <a:r>
              <a:rPr lang="en-US" dirty="0"/>
              <a:t>Swallowing/Nutritional Status</a:t>
            </a:r>
          </a:p>
          <a:p>
            <a:pPr lvl="1"/>
            <a:r>
              <a:rPr lang="en-US" dirty="0"/>
              <a:t>Skin Conditions</a:t>
            </a:r>
          </a:p>
          <a:p>
            <a:pPr lvl="1"/>
            <a:r>
              <a:rPr lang="en-US" dirty="0"/>
              <a:t>Special Treatments, Procedures and Programs</a:t>
            </a:r>
          </a:p>
          <a:p>
            <a:pPr lvl="1"/>
            <a:r>
              <a:rPr lang="en-US" dirty="0"/>
              <a:t>Participation in Assessment and Goal Setting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5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OASIS-E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06" y="2336800"/>
            <a:ext cx="10009188" cy="4068482"/>
          </a:xfrm>
        </p:spPr>
        <p:txBody>
          <a:bodyPr>
            <a:normAutofit/>
          </a:bodyPr>
          <a:lstStyle/>
          <a:p>
            <a:r>
              <a:rPr lang="en-US" dirty="0"/>
              <a:t>Many new OASIS items</a:t>
            </a:r>
          </a:p>
          <a:p>
            <a:r>
              <a:rPr lang="en-US" dirty="0"/>
              <a:t>Many items removed</a:t>
            </a:r>
          </a:p>
          <a:p>
            <a:r>
              <a:rPr lang="en-US" dirty="0"/>
              <a:t>M - items that are still included retain the “M” and the item number</a:t>
            </a:r>
          </a:p>
          <a:p>
            <a:r>
              <a:rPr lang="en-US" dirty="0"/>
              <a:t>New items may be preceded with other letters: A, B, C, D, J, K, N, O </a:t>
            </a:r>
          </a:p>
          <a:p>
            <a:r>
              <a:rPr lang="en-US" dirty="0"/>
              <a:t>Some new items have a score, after answering them, for example C0200-400 is a Brief Interview for Mental Status (BIMS). The score does not show in the OASIS but will be recorded and sent in the OASIS file that goes to iQIES.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4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200" dirty="0"/>
              <a:t>HH PPS Grouper Update v04.0.23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06" y="2692400"/>
            <a:ext cx="8154194" cy="3712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grouper has been updated. The link to the updates on the CMS website is here: </a:t>
            </a:r>
            <a:r>
              <a:rPr lang="en-US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https://www.cms.gov/medicare/medicare-fee-for-service-payment/homehealthpps/casemixgroupersoftware</a:t>
            </a:r>
            <a:endParaRPr lang="en-US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2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200" dirty="0"/>
              <a:t>HH PPS Rate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06" y="2692400"/>
            <a:ext cx="8154194" cy="3712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PPS rates have been updated. The information on this update is here: </a:t>
            </a:r>
            <a:r>
              <a:rPr lang="en-US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https://www.cms.gov/medicaremedicare-fee-service-paymenthomehealthppshome-health-prospective-payment-system-regulations/cms-1766-f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4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189E-C849-42ED-8DAD-1D68DFBD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7F6A0-4BB6-49EB-9CE0-3583DC65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notify you when the release goes to staging by the popup when you log into Nightingale Notes. </a:t>
            </a:r>
          </a:p>
          <a:p>
            <a:r>
              <a:rPr lang="en-US" dirty="0"/>
              <a:t>Release to production on Friday, January 30</a:t>
            </a:r>
            <a:r>
              <a:rPr lang="en-US" baseline="30000" dirty="0"/>
              <a:t>th</a:t>
            </a:r>
            <a:r>
              <a:rPr lang="en-US" dirty="0"/>
              <a:t>. Expect production to be down from the 30</a:t>
            </a:r>
            <a:r>
              <a:rPr lang="en-US" baseline="30000" dirty="0"/>
              <a:t>th</a:t>
            </a:r>
            <a:r>
              <a:rPr lang="en-US" dirty="0"/>
              <a:t> at 10:00 pm until Saturday at 6:00 am</a:t>
            </a:r>
          </a:p>
          <a:p>
            <a:r>
              <a:rPr lang="en-US" dirty="0"/>
              <a:t>Release notes will be sent out in the notification that the features are on staging. </a:t>
            </a:r>
          </a:p>
          <a:p>
            <a:endParaRPr lang="en-US" dirty="0"/>
          </a:p>
          <a:p>
            <a:r>
              <a:rPr lang="en-US" dirty="0"/>
              <a:t>Please test on staging, if possible, to help us make sure this is a seamless transition to OASIS-E. </a:t>
            </a:r>
          </a:p>
          <a:p>
            <a:pPr lvl="1"/>
            <a:r>
              <a:rPr lang="en-US" dirty="0"/>
              <a:t>Staging database: </a:t>
            </a:r>
            <a:r>
              <a:rPr lang="en-US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https://staging.nightingalenotes.com/</a:t>
            </a:r>
            <a:endParaRPr lang="en-US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73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hamp Software 2017">
      <a:dk1>
        <a:sysClr val="windowText" lastClr="000000"/>
      </a:dk1>
      <a:lt1>
        <a:sysClr val="window" lastClr="FFFFFF"/>
      </a:lt1>
      <a:dk2>
        <a:srgbClr val="304A68"/>
      </a:dk2>
      <a:lt2>
        <a:srgbClr val="F9D274"/>
      </a:lt2>
      <a:accent1>
        <a:srgbClr val="6D8FAF"/>
      </a:accent1>
      <a:accent2>
        <a:srgbClr val="E49A24"/>
      </a:accent2>
      <a:accent3>
        <a:srgbClr val="3DCED1"/>
      </a:accent3>
      <a:accent4>
        <a:srgbClr val="975399"/>
      </a:accent4>
      <a:accent5>
        <a:srgbClr val="6EED6E"/>
      </a:accent5>
      <a:accent6>
        <a:srgbClr val="D55E6F"/>
      </a:accent6>
      <a:hlink>
        <a:srgbClr val="304A68"/>
      </a:hlink>
      <a:folHlink>
        <a:srgbClr val="6D8FA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418</TotalTime>
  <Words>422</Words>
  <Application>Microsoft Office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Open Sans</vt:lpstr>
      <vt:lpstr>Open Sans Condensed</vt:lpstr>
      <vt:lpstr>Wingdings 3</vt:lpstr>
      <vt:lpstr>Ion</vt:lpstr>
      <vt:lpstr>Release Overview </vt:lpstr>
      <vt:lpstr>Release Overview</vt:lpstr>
      <vt:lpstr>Included in this release</vt:lpstr>
      <vt:lpstr>OASIS-E Update</vt:lpstr>
      <vt:lpstr>OASIS-E Update</vt:lpstr>
      <vt:lpstr>HH PPS Grouper Update v04.0.23</vt:lpstr>
      <vt:lpstr>HH PPS Rate Update</vt:lpstr>
      <vt:lpstr>Important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Trends &amp; Security for You</dc:title>
  <dc:creator>Crystal Maertens</dc:creator>
  <cp:lastModifiedBy>Kellie Kopischke</cp:lastModifiedBy>
  <cp:revision>15</cp:revision>
  <dcterms:created xsi:type="dcterms:W3CDTF">2017-09-06T15:32:57Z</dcterms:created>
  <dcterms:modified xsi:type="dcterms:W3CDTF">2022-12-21T19:51:47Z</dcterms:modified>
</cp:coreProperties>
</file>