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20"/>
  </p:notesMasterIdLst>
  <p:handoutMasterIdLst>
    <p:handoutMasterId r:id="rId21"/>
  </p:handoutMasterIdLst>
  <p:sldIdLst>
    <p:sldId id="269" r:id="rId3"/>
    <p:sldId id="283" r:id="rId4"/>
    <p:sldId id="284" r:id="rId5"/>
    <p:sldId id="289" r:id="rId6"/>
    <p:sldId id="286" r:id="rId7"/>
    <p:sldId id="287" r:id="rId8"/>
    <p:sldId id="293" r:id="rId9"/>
    <p:sldId id="294" r:id="rId10"/>
    <p:sldId id="295" r:id="rId11"/>
    <p:sldId id="296" r:id="rId12"/>
    <p:sldId id="297" r:id="rId13"/>
    <p:sldId id="298" r:id="rId14"/>
    <p:sldId id="288" r:id="rId15"/>
    <p:sldId id="285" r:id="rId16"/>
    <p:sldId id="271" r:id="rId17"/>
    <p:sldId id="291" r:id="rId18"/>
    <p:sldId id="29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656A"/>
    <a:srgbClr val="D25F15"/>
    <a:srgbClr val="F6A800"/>
    <a:srgbClr val="004988"/>
    <a:srgbClr val="6BC0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83" autoAdjust="0"/>
    <p:restoredTop sz="94637"/>
  </p:normalViewPr>
  <p:slideViewPr>
    <p:cSldViewPr snapToGrid="0" snapToObjects="1" showGuides="1">
      <p:cViewPr varScale="1">
        <p:scale>
          <a:sx n="79" d="100"/>
          <a:sy n="79" d="100"/>
        </p:scale>
        <p:origin x="547"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54835B-020C-D198-7B0A-34FC2006D8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163B52-A381-0CBE-742B-9890CCAA5D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818373-5A9D-4F17-98E9-C26F1C8234B0}" type="datetimeFigureOut">
              <a:rPr lang="en-US" smtClean="0"/>
              <a:t>9/25/2023</a:t>
            </a:fld>
            <a:endParaRPr lang="en-US"/>
          </a:p>
        </p:txBody>
      </p:sp>
      <p:sp>
        <p:nvSpPr>
          <p:cNvPr id="4" name="Footer Placeholder 3">
            <a:extLst>
              <a:ext uri="{FF2B5EF4-FFF2-40B4-BE49-F238E27FC236}">
                <a16:creationId xmlns:a16="http://schemas.microsoft.com/office/drawing/2014/main" id="{3E1E1F4D-1F7B-C816-C06A-8F66CBB88F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a:extLst>
              <a:ext uri="{FF2B5EF4-FFF2-40B4-BE49-F238E27FC236}">
                <a16:creationId xmlns:a16="http://schemas.microsoft.com/office/drawing/2014/main" id="{91CAF452-7254-CDBC-C99A-1669B28071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CAED9B-6030-4815-9FEA-BA0CE2A3A8E2}" type="slidenum">
              <a:rPr lang="en-US" smtClean="0"/>
              <a:t>‹#›</a:t>
            </a:fld>
            <a:endParaRPr lang="en-US"/>
          </a:p>
        </p:txBody>
      </p:sp>
    </p:spTree>
    <p:extLst>
      <p:ext uri="{BB962C8B-B14F-4D97-AF65-F5344CB8AC3E}">
        <p14:creationId xmlns:p14="http://schemas.microsoft.com/office/powerpoint/2010/main" val="11301955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3B1A1406-1241-E044-8D3B-BFF97CD24D56}" type="datetimeFigureOut">
              <a:rPr lang="en-US" smtClean="0"/>
              <a:pPr/>
              <a:t>9/25/2023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r>
              <a:rPr lang="en-US"/>
              <a:t>1</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4EBCD24-2F56-1F4A-960F-E5E54C183B6A}" type="slidenum">
              <a:rPr lang="en-US" smtClean="0"/>
              <a:pPr/>
              <a:t>‹#›</a:t>
            </a:fld>
            <a:endParaRPr lang="en-US" dirty="0"/>
          </a:p>
        </p:txBody>
      </p:sp>
    </p:spTree>
    <p:extLst>
      <p:ext uri="{BB962C8B-B14F-4D97-AF65-F5344CB8AC3E}">
        <p14:creationId xmlns:p14="http://schemas.microsoft.com/office/powerpoint/2010/main" val="13170916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Option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5A83C8-7A5A-2D41-8DAA-278827009611}"/>
              </a:ext>
            </a:extLst>
          </p:cNvPr>
          <p:cNvSpPr/>
          <p:nvPr userDrawn="1"/>
        </p:nvSpPr>
        <p:spPr>
          <a:xfrm>
            <a:off x="0" y="0"/>
            <a:ext cx="12192000" cy="67436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 name="Picture 3">
            <a:extLst>
              <a:ext uri="{FF2B5EF4-FFF2-40B4-BE49-F238E27FC236}">
                <a16:creationId xmlns:a16="http://schemas.microsoft.com/office/drawing/2014/main" id="{EBF03980-04FB-2A3F-3FAA-54508D338A8C}"/>
              </a:ext>
            </a:extLst>
          </p:cNvPr>
          <p:cNvPicPr>
            <a:picLocks noChangeAspect="1"/>
          </p:cNvPicPr>
          <p:nvPr userDrawn="1"/>
        </p:nvPicPr>
        <p:blipFill>
          <a:blip r:embed="rId2"/>
          <a:stretch>
            <a:fillRect/>
          </a:stretch>
        </p:blipFill>
        <p:spPr>
          <a:xfrm>
            <a:off x="6460760" y="1772185"/>
            <a:ext cx="3727555" cy="1851597"/>
          </a:xfrm>
          <a:prstGeom prst="rect">
            <a:avLst/>
          </a:prstGeom>
        </p:spPr>
      </p:pic>
      <p:pic>
        <p:nvPicPr>
          <p:cNvPr id="6" name="Picture 5">
            <a:extLst>
              <a:ext uri="{FF2B5EF4-FFF2-40B4-BE49-F238E27FC236}">
                <a16:creationId xmlns:a16="http://schemas.microsoft.com/office/drawing/2014/main" id="{8EB1F453-B9D2-2D62-FF44-1DD4C648C962}"/>
              </a:ext>
            </a:extLst>
          </p:cNvPr>
          <p:cNvPicPr>
            <a:picLocks noChangeAspect="1"/>
          </p:cNvPicPr>
          <p:nvPr userDrawn="1"/>
        </p:nvPicPr>
        <p:blipFill>
          <a:blip r:embed="rId3">
            <a:alphaModFix amt="18000"/>
          </a:blip>
          <a:stretch>
            <a:fillRect/>
          </a:stretch>
        </p:blipFill>
        <p:spPr>
          <a:xfrm>
            <a:off x="-734518" y="-1325841"/>
            <a:ext cx="8721404" cy="11207933"/>
          </a:xfrm>
          <a:prstGeom prst="rect">
            <a:avLst/>
          </a:prstGeom>
        </p:spPr>
      </p:pic>
      <p:sp>
        <p:nvSpPr>
          <p:cNvPr id="3" name="Rectangle 2">
            <a:extLst>
              <a:ext uri="{FF2B5EF4-FFF2-40B4-BE49-F238E27FC236}">
                <a16:creationId xmlns:a16="http://schemas.microsoft.com/office/drawing/2014/main" id="{51FA3CE7-C0C8-8FB9-40BA-FB00819C2AE6}"/>
              </a:ext>
            </a:extLst>
          </p:cNvPr>
          <p:cNvSpPr/>
          <p:nvPr userDrawn="1"/>
        </p:nvSpPr>
        <p:spPr>
          <a:xfrm>
            <a:off x="0" y="6400081"/>
            <a:ext cx="12192000" cy="4579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8305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D7D44-F072-4245-807A-31FD8C62F5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DBCF1C-70A5-FB4D-9A0C-31CBF805DF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9FBBAF-A712-1B4D-89FE-A8C76ECAE2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447A26B-FF68-5F68-EF6C-DDD1AF051505}"/>
              </a:ext>
            </a:extLst>
          </p:cNvPr>
          <p:cNvSpPr>
            <a:spLocks noGrp="1"/>
          </p:cNvSpPr>
          <p:nvPr>
            <p:ph type="ftr" sz="quarter" idx="3"/>
          </p:nvPr>
        </p:nvSpPr>
        <p:spPr>
          <a:xfrm>
            <a:off x="838200" y="6430362"/>
            <a:ext cx="4114800"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r>
              <a:rPr lang="en-US"/>
              <a:t>September 2023 Release</a:t>
            </a:r>
            <a:endParaRPr lang="en-US" dirty="0"/>
          </a:p>
        </p:txBody>
      </p:sp>
    </p:spTree>
    <p:extLst>
      <p:ext uri="{BB962C8B-B14F-4D97-AF65-F5344CB8AC3E}">
        <p14:creationId xmlns:p14="http://schemas.microsoft.com/office/powerpoint/2010/main" val="174484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Option">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6B8113-1A6C-0B54-A831-9C7FDE1AA88B}"/>
              </a:ext>
            </a:extLst>
          </p:cNvPr>
          <p:cNvSpPr/>
          <p:nvPr userDrawn="1"/>
        </p:nvSpPr>
        <p:spPr>
          <a:xfrm>
            <a:off x="0" y="6400081"/>
            <a:ext cx="12192000" cy="457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a:extLst>
              <a:ext uri="{FF2B5EF4-FFF2-40B4-BE49-F238E27FC236}">
                <a16:creationId xmlns:a16="http://schemas.microsoft.com/office/drawing/2014/main" id="{FF88403D-3E01-0696-74D4-D3B11339F62F}"/>
              </a:ext>
            </a:extLst>
          </p:cNvPr>
          <p:cNvSpPr txBox="1">
            <a:spLocks/>
          </p:cNvSpPr>
          <p:nvPr userDrawn="1"/>
        </p:nvSpPr>
        <p:spPr>
          <a:xfrm>
            <a:off x="11121360" y="6457770"/>
            <a:ext cx="53259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236947-B125-3F4D-BFBB-AEA7032B3CA9}" type="slidenum">
              <a:rPr lang="en-US" sz="1200" b="0" i="0" baseline="0" smtClean="0">
                <a:solidFill>
                  <a:schemeClr val="accent6"/>
                </a:solidFill>
                <a:latin typeface="Arial" panose="020B0604020202020204" pitchFamily="34" charset="0"/>
              </a:rPr>
              <a:pPr/>
              <a:t>‹#›</a:t>
            </a:fld>
            <a:endParaRPr lang="en-US" sz="1200" b="0" i="0" baseline="0" dirty="0">
              <a:solidFill>
                <a:schemeClr val="accent6"/>
              </a:solidFill>
              <a:latin typeface="Arial" panose="020B0604020202020204" pitchFamily="34" charset="0"/>
            </a:endParaRPr>
          </a:p>
        </p:txBody>
      </p:sp>
      <p:sp>
        <p:nvSpPr>
          <p:cNvPr id="8" name="Title 1">
            <a:extLst>
              <a:ext uri="{FF2B5EF4-FFF2-40B4-BE49-F238E27FC236}">
                <a16:creationId xmlns:a16="http://schemas.microsoft.com/office/drawing/2014/main" id="{DB9CCDEF-5EAF-EB43-BE22-14D0EEEC58EF}"/>
              </a:ext>
            </a:extLst>
          </p:cNvPr>
          <p:cNvSpPr>
            <a:spLocks noGrp="1"/>
          </p:cNvSpPr>
          <p:nvPr>
            <p:ph type="ctrTitle"/>
          </p:nvPr>
        </p:nvSpPr>
        <p:spPr>
          <a:xfrm>
            <a:off x="4520527" y="2670753"/>
            <a:ext cx="7133429" cy="906546"/>
          </a:xfrm>
        </p:spPr>
        <p:txBody>
          <a:bodyPr anchor="b">
            <a:normAutofit/>
          </a:bodyPr>
          <a:lstStyle>
            <a:lvl1pPr algn="l">
              <a:defRPr sz="4000" baseline="0">
                <a:solidFill>
                  <a:schemeClr val="bg1"/>
                </a:solidFill>
              </a:defRPr>
            </a:lvl1pPr>
          </a:lstStyle>
          <a:p>
            <a:r>
              <a:rPr lang="en-US" dirty="0"/>
              <a:t>Click to edit Master title style</a:t>
            </a:r>
          </a:p>
        </p:txBody>
      </p:sp>
      <p:sp>
        <p:nvSpPr>
          <p:cNvPr id="9" name="Subtitle 2">
            <a:extLst>
              <a:ext uri="{FF2B5EF4-FFF2-40B4-BE49-F238E27FC236}">
                <a16:creationId xmlns:a16="http://schemas.microsoft.com/office/drawing/2014/main" id="{86348C4B-B96D-614B-9EA4-CC52A8334D98}"/>
              </a:ext>
            </a:extLst>
          </p:cNvPr>
          <p:cNvSpPr>
            <a:spLocks noGrp="1"/>
          </p:cNvSpPr>
          <p:nvPr>
            <p:ph type="subTitle" idx="1"/>
          </p:nvPr>
        </p:nvSpPr>
        <p:spPr>
          <a:xfrm>
            <a:off x="4520527" y="3843782"/>
            <a:ext cx="7133429" cy="5887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 name="Picture 1">
            <a:extLst>
              <a:ext uri="{FF2B5EF4-FFF2-40B4-BE49-F238E27FC236}">
                <a16:creationId xmlns:a16="http://schemas.microsoft.com/office/drawing/2014/main" id="{2EA5A93E-4E42-4040-1504-4DE2822EAC9B}"/>
              </a:ext>
            </a:extLst>
          </p:cNvPr>
          <p:cNvPicPr>
            <a:picLocks noChangeAspect="1"/>
          </p:cNvPicPr>
          <p:nvPr userDrawn="1"/>
        </p:nvPicPr>
        <p:blipFill>
          <a:blip r:embed="rId2">
            <a:alphaModFix amt="25000"/>
          </a:blip>
          <a:stretch>
            <a:fillRect/>
          </a:stretch>
        </p:blipFill>
        <p:spPr>
          <a:xfrm>
            <a:off x="-626104" y="239842"/>
            <a:ext cx="6022754" cy="7739881"/>
          </a:xfrm>
          <a:prstGeom prst="rect">
            <a:avLst/>
          </a:prstGeom>
        </p:spPr>
      </p:pic>
    </p:spTree>
    <p:extLst>
      <p:ext uri="{BB962C8B-B14F-4D97-AF65-F5344CB8AC3E}">
        <p14:creationId xmlns:p14="http://schemas.microsoft.com/office/powerpoint/2010/main" val="4051455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3B6172-3056-D13A-6C25-4ACFC0D357AD}"/>
              </a:ext>
            </a:extLst>
          </p:cNvPr>
          <p:cNvPicPr>
            <a:picLocks noChangeAspect="1"/>
          </p:cNvPicPr>
          <p:nvPr userDrawn="1"/>
        </p:nvPicPr>
        <p:blipFill>
          <a:blip r:embed="rId2">
            <a:alphaModFix amt="25000"/>
          </a:blip>
          <a:stretch>
            <a:fillRect/>
          </a:stretch>
        </p:blipFill>
        <p:spPr>
          <a:xfrm>
            <a:off x="2615425" y="434715"/>
            <a:ext cx="8505935" cy="10931033"/>
          </a:xfrm>
          <a:prstGeom prst="rect">
            <a:avLst/>
          </a:prstGeom>
        </p:spPr>
      </p:pic>
      <p:sp>
        <p:nvSpPr>
          <p:cNvPr id="2" name="Title 1">
            <a:extLst>
              <a:ext uri="{FF2B5EF4-FFF2-40B4-BE49-F238E27FC236}">
                <a16:creationId xmlns:a16="http://schemas.microsoft.com/office/drawing/2014/main" id="{33BF9AD3-982E-6846-8E59-5DE0243F6C13}"/>
              </a:ext>
            </a:extLst>
          </p:cNvPr>
          <p:cNvSpPr>
            <a:spLocks noGrp="1"/>
          </p:cNvSpPr>
          <p:nvPr>
            <p:ph type="ctrTitle"/>
          </p:nvPr>
        </p:nvSpPr>
        <p:spPr>
          <a:xfrm>
            <a:off x="1524000" y="1122363"/>
            <a:ext cx="6375816"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54EE2C2C-6027-6D4F-991D-9FD8435FA737}"/>
              </a:ext>
            </a:extLst>
          </p:cNvPr>
          <p:cNvSpPr>
            <a:spLocks noGrp="1"/>
          </p:cNvSpPr>
          <p:nvPr>
            <p:ph type="subTitle" idx="1"/>
          </p:nvPr>
        </p:nvSpPr>
        <p:spPr>
          <a:xfrm>
            <a:off x="1524000" y="3602038"/>
            <a:ext cx="5206584"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4C561739-DAA4-BAC8-D9CB-A9F7A07029EC}"/>
              </a:ext>
            </a:extLst>
          </p:cNvPr>
          <p:cNvSpPr/>
          <p:nvPr userDrawn="1"/>
        </p:nvSpPr>
        <p:spPr>
          <a:xfrm>
            <a:off x="0" y="6400081"/>
            <a:ext cx="12192000" cy="457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Slide Number Placeholder 5">
            <a:extLst>
              <a:ext uri="{FF2B5EF4-FFF2-40B4-BE49-F238E27FC236}">
                <a16:creationId xmlns:a16="http://schemas.microsoft.com/office/drawing/2014/main" id="{2F83CDF4-279E-B931-C30F-C82CE2C3522A}"/>
              </a:ext>
            </a:extLst>
          </p:cNvPr>
          <p:cNvSpPr txBox="1">
            <a:spLocks/>
          </p:cNvSpPr>
          <p:nvPr userDrawn="1"/>
        </p:nvSpPr>
        <p:spPr>
          <a:xfrm>
            <a:off x="11121360" y="6457770"/>
            <a:ext cx="53259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236947-B125-3F4D-BFBB-AEA7032B3CA9}" type="slidenum">
              <a:rPr lang="en-US" sz="1200" b="0" i="0" baseline="0" smtClean="0">
                <a:solidFill>
                  <a:schemeClr val="accent6"/>
                </a:solidFill>
                <a:latin typeface="Arial" panose="020B0604020202020204" pitchFamily="34" charset="0"/>
              </a:rPr>
              <a:pPr/>
              <a:t>‹#›</a:t>
            </a:fld>
            <a:endParaRPr lang="en-US" sz="1200" b="0" i="0" baseline="0" dirty="0">
              <a:solidFill>
                <a:schemeClr val="accent6"/>
              </a:solidFill>
              <a:latin typeface="Arial" panose="020B0604020202020204" pitchFamily="34" charset="0"/>
            </a:endParaRPr>
          </a:p>
        </p:txBody>
      </p:sp>
    </p:spTree>
    <p:extLst>
      <p:ext uri="{BB962C8B-B14F-4D97-AF65-F5344CB8AC3E}">
        <p14:creationId xmlns:p14="http://schemas.microsoft.com/office/powerpoint/2010/main" val="1145796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3B6172-3056-D13A-6C25-4ACFC0D357AD}"/>
              </a:ext>
            </a:extLst>
          </p:cNvPr>
          <p:cNvPicPr>
            <a:picLocks noChangeAspect="1"/>
          </p:cNvPicPr>
          <p:nvPr userDrawn="1"/>
        </p:nvPicPr>
        <p:blipFill>
          <a:blip r:embed="rId2">
            <a:alphaModFix amt="25000"/>
          </a:blip>
          <a:stretch>
            <a:fillRect/>
          </a:stretch>
        </p:blipFill>
        <p:spPr>
          <a:xfrm>
            <a:off x="2615425" y="434715"/>
            <a:ext cx="8505935" cy="10931033"/>
          </a:xfrm>
          <a:prstGeom prst="rect">
            <a:avLst/>
          </a:prstGeom>
        </p:spPr>
      </p:pic>
      <p:sp>
        <p:nvSpPr>
          <p:cNvPr id="7" name="Rectangle 6">
            <a:extLst>
              <a:ext uri="{FF2B5EF4-FFF2-40B4-BE49-F238E27FC236}">
                <a16:creationId xmlns:a16="http://schemas.microsoft.com/office/drawing/2014/main" id="{4C561739-DAA4-BAC8-D9CB-A9F7A07029EC}"/>
              </a:ext>
            </a:extLst>
          </p:cNvPr>
          <p:cNvSpPr/>
          <p:nvPr userDrawn="1"/>
        </p:nvSpPr>
        <p:spPr>
          <a:xfrm>
            <a:off x="0" y="6400081"/>
            <a:ext cx="12192000" cy="457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Footer Placeholder 4">
            <a:extLst>
              <a:ext uri="{FF2B5EF4-FFF2-40B4-BE49-F238E27FC236}">
                <a16:creationId xmlns:a16="http://schemas.microsoft.com/office/drawing/2014/main" id="{1BAEED1D-4B6E-1F98-5F70-7BEEE5C278B7}"/>
              </a:ext>
            </a:extLst>
          </p:cNvPr>
          <p:cNvSpPr>
            <a:spLocks noGrp="1"/>
          </p:cNvSpPr>
          <p:nvPr>
            <p:ph type="ftr" sz="quarter" idx="3"/>
          </p:nvPr>
        </p:nvSpPr>
        <p:spPr>
          <a:xfrm>
            <a:off x="838200" y="6430362"/>
            <a:ext cx="4114800"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r>
              <a:rPr lang="en-US"/>
              <a:t>September 2023 Release</a:t>
            </a:r>
            <a:endParaRPr lang="en-US" dirty="0"/>
          </a:p>
        </p:txBody>
      </p:sp>
      <p:sp>
        <p:nvSpPr>
          <p:cNvPr id="9" name="Slide Number Placeholder 5">
            <a:extLst>
              <a:ext uri="{FF2B5EF4-FFF2-40B4-BE49-F238E27FC236}">
                <a16:creationId xmlns:a16="http://schemas.microsoft.com/office/drawing/2014/main" id="{2F83CDF4-279E-B931-C30F-C82CE2C3522A}"/>
              </a:ext>
            </a:extLst>
          </p:cNvPr>
          <p:cNvSpPr txBox="1">
            <a:spLocks/>
          </p:cNvSpPr>
          <p:nvPr userDrawn="1"/>
        </p:nvSpPr>
        <p:spPr>
          <a:xfrm>
            <a:off x="11121360" y="6457770"/>
            <a:ext cx="53259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236947-B125-3F4D-BFBB-AEA7032B3CA9}" type="slidenum">
              <a:rPr lang="en-US" sz="1200" b="0" i="0" baseline="0" smtClean="0">
                <a:solidFill>
                  <a:schemeClr val="accent6"/>
                </a:solidFill>
                <a:latin typeface="Arial" panose="020B0604020202020204" pitchFamily="34" charset="0"/>
              </a:rPr>
              <a:pPr/>
              <a:t>‹#›</a:t>
            </a:fld>
            <a:endParaRPr lang="en-US" sz="1200" b="0" i="0" baseline="0" dirty="0">
              <a:solidFill>
                <a:schemeClr val="accent6"/>
              </a:solidFill>
              <a:latin typeface="Arial" panose="020B0604020202020204" pitchFamily="34" charset="0"/>
            </a:endParaRPr>
          </a:p>
        </p:txBody>
      </p:sp>
      <p:pic>
        <p:nvPicPr>
          <p:cNvPr id="10" name="Picture 9">
            <a:extLst>
              <a:ext uri="{FF2B5EF4-FFF2-40B4-BE49-F238E27FC236}">
                <a16:creationId xmlns:a16="http://schemas.microsoft.com/office/drawing/2014/main" id="{75B3DE85-E471-F23D-16CC-732E6A2A0B97}"/>
              </a:ext>
            </a:extLst>
          </p:cNvPr>
          <p:cNvPicPr>
            <a:picLocks noChangeAspect="1"/>
          </p:cNvPicPr>
          <p:nvPr userDrawn="1"/>
        </p:nvPicPr>
        <p:blipFill>
          <a:blip r:embed="rId3"/>
          <a:stretch>
            <a:fillRect/>
          </a:stretch>
        </p:blipFill>
        <p:spPr>
          <a:xfrm>
            <a:off x="560852" y="6116782"/>
            <a:ext cx="554696" cy="711955"/>
          </a:xfrm>
          <a:prstGeom prst="rect">
            <a:avLst/>
          </a:prstGeom>
        </p:spPr>
      </p:pic>
      <p:sp>
        <p:nvSpPr>
          <p:cNvPr id="4" name="Title 1">
            <a:extLst>
              <a:ext uri="{FF2B5EF4-FFF2-40B4-BE49-F238E27FC236}">
                <a16:creationId xmlns:a16="http://schemas.microsoft.com/office/drawing/2014/main" id="{5D9FD242-BD6A-D064-DE6D-352501A2A97E}"/>
              </a:ext>
            </a:extLst>
          </p:cNvPr>
          <p:cNvSpPr>
            <a:spLocks noGrp="1"/>
          </p:cNvSpPr>
          <p:nvPr>
            <p:ph type="title"/>
          </p:nvPr>
        </p:nvSpPr>
        <p:spPr>
          <a:xfrm>
            <a:off x="838200" y="365125"/>
            <a:ext cx="7421380" cy="1325563"/>
          </a:xfr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16E9549A-8D38-B142-E95E-6B889538C29F}"/>
              </a:ext>
            </a:extLst>
          </p:cNvPr>
          <p:cNvSpPr>
            <a:spLocks noGrp="1"/>
          </p:cNvSpPr>
          <p:nvPr>
            <p:ph idx="1"/>
          </p:nvPr>
        </p:nvSpPr>
        <p:spPr>
          <a:xfrm>
            <a:off x="838200" y="1825625"/>
            <a:ext cx="7421380" cy="39608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8CCB91A8-3B30-F2A3-AFE5-99E1283CE6DE}"/>
              </a:ext>
            </a:extLst>
          </p:cNvPr>
          <p:cNvCxnSpPr>
            <a:cxnSpLocks/>
          </p:cNvCxnSpPr>
          <p:nvPr userDrawn="1"/>
        </p:nvCxnSpPr>
        <p:spPr>
          <a:xfrm>
            <a:off x="853190" y="1514008"/>
            <a:ext cx="91564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CF7F215E-3EE4-F8C6-1446-464DDC3B88D2}"/>
              </a:ext>
            </a:extLst>
          </p:cNvPr>
          <p:cNvSpPr>
            <a:spLocks noGrp="1"/>
          </p:cNvSpPr>
          <p:nvPr>
            <p:ph sz="quarter" idx="10"/>
          </p:nvPr>
        </p:nvSpPr>
        <p:spPr>
          <a:xfrm>
            <a:off x="9106166" y="2215084"/>
            <a:ext cx="2593975" cy="3721021"/>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0366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ior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6669289-28C3-AE49-BCCC-04C387B1620B}"/>
              </a:ext>
            </a:extLst>
          </p:cNvPr>
          <p:cNvSpPr>
            <a:spLocks noGrp="1"/>
          </p:cNvSpPr>
          <p:nvPr>
            <p:ph type="title"/>
          </p:nvPr>
        </p:nvSpPr>
        <p:spPr>
          <a:xfrm>
            <a:off x="838200" y="365125"/>
            <a:ext cx="7421380" cy="1325563"/>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2">
            <a:extLst>
              <a:ext uri="{FF2B5EF4-FFF2-40B4-BE49-F238E27FC236}">
                <a16:creationId xmlns:a16="http://schemas.microsoft.com/office/drawing/2014/main" id="{7F19B01A-10E8-1A46-AD6B-D7EA4DEB30D8}"/>
              </a:ext>
            </a:extLst>
          </p:cNvPr>
          <p:cNvSpPr>
            <a:spLocks noGrp="1"/>
          </p:cNvSpPr>
          <p:nvPr>
            <p:ph idx="1"/>
          </p:nvPr>
        </p:nvSpPr>
        <p:spPr>
          <a:xfrm>
            <a:off x="838200" y="1825625"/>
            <a:ext cx="7421380" cy="39608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4">
            <a:extLst>
              <a:ext uri="{FF2B5EF4-FFF2-40B4-BE49-F238E27FC236}">
                <a16:creationId xmlns:a16="http://schemas.microsoft.com/office/drawing/2014/main" id="{25F642A8-3796-14FE-A240-C9D5760E565B}"/>
              </a:ext>
            </a:extLst>
          </p:cNvPr>
          <p:cNvSpPr>
            <a:spLocks noGrp="1"/>
          </p:cNvSpPr>
          <p:nvPr>
            <p:ph type="ftr" sz="quarter" idx="3"/>
          </p:nvPr>
        </p:nvSpPr>
        <p:spPr>
          <a:xfrm>
            <a:off x="838200" y="6430362"/>
            <a:ext cx="4114800"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r>
              <a:rPr lang="en-US"/>
              <a:t>September 2023 Release</a:t>
            </a:r>
            <a:endParaRPr lang="en-US" dirty="0"/>
          </a:p>
        </p:txBody>
      </p:sp>
      <p:pic>
        <p:nvPicPr>
          <p:cNvPr id="8" name="Picture 7">
            <a:extLst>
              <a:ext uri="{FF2B5EF4-FFF2-40B4-BE49-F238E27FC236}">
                <a16:creationId xmlns:a16="http://schemas.microsoft.com/office/drawing/2014/main" id="{128ADA33-47C8-FAAD-4417-E182B8E6C1BB}"/>
              </a:ext>
            </a:extLst>
          </p:cNvPr>
          <p:cNvPicPr>
            <a:picLocks noChangeAspect="1"/>
          </p:cNvPicPr>
          <p:nvPr userDrawn="1"/>
        </p:nvPicPr>
        <p:blipFill>
          <a:blip r:embed="rId2"/>
          <a:stretch>
            <a:fillRect/>
          </a:stretch>
        </p:blipFill>
        <p:spPr>
          <a:xfrm>
            <a:off x="560852" y="6116782"/>
            <a:ext cx="554696" cy="711955"/>
          </a:xfrm>
          <a:prstGeom prst="rect">
            <a:avLst/>
          </a:prstGeom>
        </p:spPr>
      </p:pic>
      <p:sp>
        <p:nvSpPr>
          <p:cNvPr id="9" name="Content Placeholder 16">
            <a:extLst>
              <a:ext uri="{FF2B5EF4-FFF2-40B4-BE49-F238E27FC236}">
                <a16:creationId xmlns:a16="http://schemas.microsoft.com/office/drawing/2014/main" id="{60777101-B7CE-2AC2-1D35-606B3896673B}"/>
              </a:ext>
            </a:extLst>
          </p:cNvPr>
          <p:cNvSpPr>
            <a:spLocks noGrp="1"/>
          </p:cNvSpPr>
          <p:nvPr>
            <p:ph sz="quarter" idx="10"/>
          </p:nvPr>
        </p:nvSpPr>
        <p:spPr>
          <a:xfrm>
            <a:off x="9106166" y="2215084"/>
            <a:ext cx="2593975" cy="3721021"/>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99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5A83C8-7A5A-2D41-8DAA-278827009611}"/>
              </a:ext>
            </a:extLst>
          </p:cNvPr>
          <p:cNvSpPr/>
          <p:nvPr userDrawn="1"/>
        </p:nvSpPr>
        <p:spPr>
          <a:xfrm>
            <a:off x="0" y="0"/>
            <a:ext cx="12192000" cy="67436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DB9CCDEF-5EAF-EB43-BE22-14D0EEEC58EF}"/>
              </a:ext>
            </a:extLst>
          </p:cNvPr>
          <p:cNvSpPr>
            <a:spLocks noGrp="1"/>
          </p:cNvSpPr>
          <p:nvPr>
            <p:ph type="ctrTitle"/>
          </p:nvPr>
        </p:nvSpPr>
        <p:spPr>
          <a:xfrm>
            <a:off x="1524000" y="3638867"/>
            <a:ext cx="9144000" cy="1109663"/>
          </a:xfrm>
        </p:spPr>
        <p:txBody>
          <a:bodyPr anchor="b">
            <a:normAutofit/>
          </a:bodyPr>
          <a:lstStyle>
            <a:lvl1pPr algn="r">
              <a:defRPr sz="4000" baseline="0">
                <a:solidFill>
                  <a:schemeClr val="bg1"/>
                </a:solidFill>
              </a:defRPr>
            </a:lvl1pPr>
          </a:lstStyle>
          <a:p>
            <a:r>
              <a:rPr lang="en-US" dirty="0"/>
              <a:t>Click to edit Master title style</a:t>
            </a:r>
          </a:p>
        </p:txBody>
      </p:sp>
      <p:sp>
        <p:nvSpPr>
          <p:cNvPr id="9" name="Subtitle 2">
            <a:extLst>
              <a:ext uri="{FF2B5EF4-FFF2-40B4-BE49-F238E27FC236}">
                <a16:creationId xmlns:a16="http://schemas.microsoft.com/office/drawing/2014/main" id="{86348C4B-B96D-614B-9EA4-CC52A8334D98}"/>
              </a:ext>
            </a:extLst>
          </p:cNvPr>
          <p:cNvSpPr>
            <a:spLocks noGrp="1"/>
          </p:cNvSpPr>
          <p:nvPr>
            <p:ph type="subTitle" idx="1"/>
          </p:nvPr>
        </p:nvSpPr>
        <p:spPr>
          <a:xfrm>
            <a:off x="1524000" y="5142373"/>
            <a:ext cx="9144000" cy="955675"/>
          </a:xfrm>
        </p:spPr>
        <p:txBody>
          <a:bodyPr/>
          <a:lstStyle>
            <a:lvl1pPr marL="0" indent="0" algn="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EBF03980-04FB-2A3F-3FAA-54508D338A8C}"/>
              </a:ext>
            </a:extLst>
          </p:cNvPr>
          <p:cNvPicPr>
            <a:picLocks noChangeAspect="1"/>
          </p:cNvPicPr>
          <p:nvPr userDrawn="1"/>
        </p:nvPicPr>
        <p:blipFill>
          <a:blip r:embed="rId2"/>
          <a:stretch>
            <a:fillRect/>
          </a:stretch>
        </p:blipFill>
        <p:spPr>
          <a:xfrm>
            <a:off x="7193717" y="1352462"/>
            <a:ext cx="3474283" cy="1725788"/>
          </a:xfrm>
          <a:prstGeom prst="rect">
            <a:avLst/>
          </a:prstGeom>
        </p:spPr>
      </p:pic>
      <p:pic>
        <p:nvPicPr>
          <p:cNvPr id="6" name="Picture 5">
            <a:extLst>
              <a:ext uri="{FF2B5EF4-FFF2-40B4-BE49-F238E27FC236}">
                <a16:creationId xmlns:a16="http://schemas.microsoft.com/office/drawing/2014/main" id="{8EB1F453-B9D2-2D62-FF44-1DD4C648C962}"/>
              </a:ext>
            </a:extLst>
          </p:cNvPr>
          <p:cNvPicPr>
            <a:picLocks noChangeAspect="1"/>
          </p:cNvPicPr>
          <p:nvPr userDrawn="1"/>
        </p:nvPicPr>
        <p:blipFill>
          <a:blip r:embed="rId3">
            <a:alphaModFix amt="18000"/>
          </a:blip>
          <a:stretch>
            <a:fillRect/>
          </a:stretch>
        </p:blipFill>
        <p:spPr>
          <a:xfrm>
            <a:off x="-734518" y="-1325841"/>
            <a:ext cx="8721404" cy="11207933"/>
          </a:xfrm>
          <a:prstGeom prst="rect">
            <a:avLst/>
          </a:prstGeom>
        </p:spPr>
      </p:pic>
      <p:sp>
        <p:nvSpPr>
          <p:cNvPr id="3" name="Rectangle 2">
            <a:extLst>
              <a:ext uri="{FF2B5EF4-FFF2-40B4-BE49-F238E27FC236}">
                <a16:creationId xmlns:a16="http://schemas.microsoft.com/office/drawing/2014/main" id="{51FA3CE7-C0C8-8FB9-40BA-FB00819C2AE6}"/>
              </a:ext>
            </a:extLst>
          </p:cNvPr>
          <p:cNvSpPr/>
          <p:nvPr userDrawn="1"/>
        </p:nvSpPr>
        <p:spPr>
          <a:xfrm>
            <a:off x="0" y="6400081"/>
            <a:ext cx="12192000" cy="4579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34802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Option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5A83C8-7A5A-2D41-8DAA-278827009611}"/>
              </a:ext>
            </a:extLst>
          </p:cNvPr>
          <p:cNvSpPr/>
          <p:nvPr userDrawn="1"/>
        </p:nvSpPr>
        <p:spPr>
          <a:xfrm>
            <a:off x="0" y="0"/>
            <a:ext cx="12192000" cy="67436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6" name="Picture 5">
            <a:extLst>
              <a:ext uri="{FF2B5EF4-FFF2-40B4-BE49-F238E27FC236}">
                <a16:creationId xmlns:a16="http://schemas.microsoft.com/office/drawing/2014/main" id="{8EB1F453-B9D2-2D62-FF44-1DD4C648C962}"/>
              </a:ext>
            </a:extLst>
          </p:cNvPr>
          <p:cNvPicPr>
            <a:picLocks noChangeAspect="1"/>
          </p:cNvPicPr>
          <p:nvPr userDrawn="1"/>
        </p:nvPicPr>
        <p:blipFill>
          <a:blip r:embed="rId2">
            <a:alphaModFix amt="18000"/>
          </a:blip>
          <a:stretch>
            <a:fillRect/>
          </a:stretch>
        </p:blipFill>
        <p:spPr>
          <a:xfrm>
            <a:off x="-734518" y="-1325841"/>
            <a:ext cx="8721404" cy="11207933"/>
          </a:xfrm>
          <a:prstGeom prst="rect">
            <a:avLst/>
          </a:prstGeom>
        </p:spPr>
      </p:pic>
      <p:sp>
        <p:nvSpPr>
          <p:cNvPr id="3" name="Rectangle 2">
            <a:extLst>
              <a:ext uri="{FF2B5EF4-FFF2-40B4-BE49-F238E27FC236}">
                <a16:creationId xmlns:a16="http://schemas.microsoft.com/office/drawing/2014/main" id="{51FA3CE7-C0C8-8FB9-40BA-FB00819C2AE6}"/>
              </a:ext>
            </a:extLst>
          </p:cNvPr>
          <p:cNvSpPr/>
          <p:nvPr userDrawn="1"/>
        </p:nvSpPr>
        <p:spPr>
          <a:xfrm>
            <a:off x="0" y="6400081"/>
            <a:ext cx="12192000" cy="4579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5" name="Picture 4">
            <a:extLst>
              <a:ext uri="{FF2B5EF4-FFF2-40B4-BE49-F238E27FC236}">
                <a16:creationId xmlns:a16="http://schemas.microsoft.com/office/drawing/2014/main" id="{ED014FE5-55D5-96CD-BE53-EC081D731856}"/>
              </a:ext>
            </a:extLst>
          </p:cNvPr>
          <p:cNvPicPr>
            <a:picLocks noChangeAspect="1"/>
          </p:cNvPicPr>
          <p:nvPr userDrawn="1"/>
        </p:nvPicPr>
        <p:blipFill>
          <a:blip r:embed="rId3"/>
          <a:stretch>
            <a:fillRect/>
          </a:stretch>
        </p:blipFill>
        <p:spPr>
          <a:xfrm>
            <a:off x="5949221" y="2595878"/>
            <a:ext cx="5068549" cy="1208325"/>
          </a:xfrm>
          <a:prstGeom prst="rect">
            <a:avLst/>
          </a:prstGeom>
        </p:spPr>
      </p:pic>
    </p:spTree>
    <p:extLst>
      <p:ext uri="{BB962C8B-B14F-4D97-AF65-F5344CB8AC3E}">
        <p14:creationId xmlns:p14="http://schemas.microsoft.com/office/powerpoint/2010/main" val="3843127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Option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5A83C8-7A5A-2D41-8DAA-278827009611}"/>
              </a:ext>
            </a:extLst>
          </p:cNvPr>
          <p:cNvSpPr/>
          <p:nvPr userDrawn="1"/>
        </p:nvSpPr>
        <p:spPr>
          <a:xfrm>
            <a:off x="0" y="0"/>
            <a:ext cx="12192000" cy="67436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DB9CCDEF-5EAF-EB43-BE22-14D0EEEC58EF}"/>
              </a:ext>
            </a:extLst>
          </p:cNvPr>
          <p:cNvSpPr>
            <a:spLocks noGrp="1"/>
          </p:cNvSpPr>
          <p:nvPr>
            <p:ph type="ctrTitle"/>
          </p:nvPr>
        </p:nvSpPr>
        <p:spPr>
          <a:xfrm>
            <a:off x="1524000" y="3638867"/>
            <a:ext cx="9144000" cy="1109663"/>
          </a:xfrm>
        </p:spPr>
        <p:txBody>
          <a:bodyPr anchor="b">
            <a:normAutofit/>
          </a:bodyPr>
          <a:lstStyle>
            <a:lvl1pPr algn="r">
              <a:defRPr sz="4000" baseline="0">
                <a:solidFill>
                  <a:schemeClr val="bg1"/>
                </a:solidFill>
              </a:defRPr>
            </a:lvl1pPr>
          </a:lstStyle>
          <a:p>
            <a:r>
              <a:rPr lang="en-US" dirty="0"/>
              <a:t>Click to edit Master title style</a:t>
            </a:r>
          </a:p>
        </p:txBody>
      </p:sp>
      <p:sp>
        <p:nvSpPr>
          <p:cNvPr id="9" name="Subtitle 2">
            <a:extLst>
              <a:ext uri="{FF2B5EF4-FFF2-40B4-BE49-F238E27FC236}">
                <a16:creationId xmlns:a16="http://schemas.microsoft.com/office/drawing/2014/main" id="{86348C4B-B96D-614B-9EA4-CC52A8334D98}"/>
              </a:ext>
            </a:extLst>
          </p:cNvPr>
          <p:cNvSpPr>
            <a:spLocks noGrp="1"/>
          </p:cNvSpPr>
          <p:nvPr>
            <p:ph type="subTitle" idx="1"/>
          </p:nvPr>
        </p:nvSpPr>
        <p:spPr>
          <a:xfrm>
            <a:off x="1524000" y="5142373"/>
            <a:ext cx="9144000" cy="955675"/>
          </a:xfrm>
        </p:spPr>
        <p:txBody>
          <a:bodyPr/>
          <a:lstStyle>
            <a:lvl1pPr marL="0" indent="0" algn="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8EB1F453-B9D2-2D62-FF44-1DD4C648C962}"/>
              </a:ext>
            </a:extLst>
          </p:cNvPr>
          <p:cNvPicPr>
            <a:picLocks noChangeAspect="1"/>
          </p:cNvPicPr>
          <p:nvPr userDrawn="1"/>
        </p:nvPicPr>
        <p:blipFill>
          <a:blip r:embed="rId2">
            <a:alphaModFix amt="18000"/>
          </a:blip>
          <a:stretch>
            <a:fillRect/>
          </a:stretch>
        </p:blipFill>
        <p:spPr>
          <a:xfrm>
            <a:off x="-734518" y="-1325841"/>
            <a:ext cx="8721404" cy="11207933"/>
          </a:xfrm>
          <a:prstGeom prst="rect">
            <a:avLst/>
          </a:prstGeom>
        </p:spPr>
      </p:pic>
      <p:sp>
        <p:nvSpPr>
          <p:cNvPr id="3" name="Rectangle 2">
            <a:extLst>
              <a:ext uri="{FF2B5EF4-FFF2-40B4-BE49-F238E27FC236}">
                <a16:creationId xmlns:a16="http://schemas.microsoft.com/office/drawing/2014/main" id="{51FA3CE7-C0C8-8FB9-40BA-FB00819C2AE6}"/>
              </a:ext>
            </a:extLst>
          </p:cNvPr>
          <p:cNvSpPr/>
          <p:nvPr userDrawn="1"/>
        </p:nvSpPr>
        <p:spPr>
          <a:xfrm>
            <a:off x="0" y="6400081"/>
            <a:ext cx="12192000" cy="4579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5" name="Picture 4">
            <a:extLst>
              <a:ext uri="{FF2B5EF4-FFF2-40B4-BE49-F238E27FC236}">
                <a16:creationId xmlns:a16="http://schemas.microsoft.com/office/drawing/2014/main" id="{BC4F92AB-AFDE-B940-8FB4-D73DF1A41C4B}"/>
              </a:ext>
            </a:extLst>
          </p:cNvPr>
          <p:cNvPicPr>
            <a:picLocks noChangeAspect="1"/>
          </p:cNvPicPr>
          <p:nvPr userDrawn="1"/>
        </p:nvPicPr>
        <p:blipFill>
          <a:blip r:embed="rId3"/>
          <a:stretch>
            <a:fillRect/>
          </a:stretch>
        </p:blipFill>
        <p:spPr>
          <a:xfrm>
            <a:off x="5599451" y="2029154"/>
            <a:ext cx="5068549" cy="1208325"/>
          </a:xfrm>
          <a:prstGeom prst="rect">
            <a:avLst/>
          </a:prstGeom>
        </p:spPr>
      </p:pic>
    </p:spTree>
    <p:extLst>
      <p:ext uri="{BB962C8B-B14F-4D97-AF65-F5344CB8AC3E}">
        <p14:creationId xmlns:p14="http://schemas.microsoft.com/office/powerpoint/2010/main" val="320883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4A3334-32CD-0E40-F338-6A59C8CBE8FA}"/>
              </a:ext>
            </a:extLst>
          </p:cNvPr>
          <p:cNvPicPr>
            <a:picLocks noChangeAspect="1"/>
          </p:cNvPicPr>
          <p:nvPr userDrawn="1"/>
        </p:nvPicPr>
        <p:blipFill>
          <a:blip r:embed="rId2"/>
          <a:stretch>
            <a:fillRect/>
          </a:stretch>
        </p:blipFill>
        <p:spPr>
          <a:xfrm>
            <a:off x="0" y="0"/>
            <a:ext cx="12192000" cy="8111412"/>
          </a:xfrm>
          <a:prstGeom prst="rect">
            <a:avLst/>
          </a:prstGeom>
        </p:spPr>
      </p:pic>
      <p:sp>
        <p:nvSpPr>
          <p:cNvPr id="5" name="Rectangle 4">
            <a:extLst>
              <a:ext uri="{FF2B5EF4-FFF2-40B4-BE49-F238E27FC236}">
                <a16:creationId xmlns:a16="http://schemas.microsoft.com/office/drawing/2014/main" id="{856B8113-1A6C-0B54-A831-9C7FDE1AA88B}"/>
              </a:ext>
            </a:extLst>
          </p:cNvPr>
          <p:cNvSpPr/>
          <p:nvPr userDrawn="1"/>
        </p:nvSpPr>
        <p:spPr>
          <a:xfrm>
            <a:off x="0" y="6400081"/>
            <a:ext cx="12192000" cy="457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a:extLst>
              <a:ext uri="{FF2B5EF4-FFF2-40B4-BE49-F238E27FC236}">
                <a16:creationId xmlns:a16="http://schemas.microsoft.com/office/drawing/2014/main" id="{FF88403D-3E01-0696-74D4-D3B11339F62F}"/>
              </a:ext>
            </a:extLst>
          </p:cNvPr>
          <p:cNvSpPr txBox="1">
            <a:spLocks/>
          </p:cNvSpPr>
          <p:nvPr userDrawn="1"/>
        </p:nvSpPr>
        <p:spPr>
          <a:xfrm>
            <a:off x="11121360" y="6457770"/>
            <a:ext cx="53259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236947-B125-3F4D-BFBB-AEA7032B3CA9}" type="slidenum">
              <a:rPr lang="en-US" sz="1200" b="0" i="0" baseline="0" smtClean="0">
                <a:solidFill>
                  <a:schemeClr val="accent6"/>
                </a:solidFill>
                <a:latin typeface="Arial" panose="020B0604020202020204" pitchFamily="34" charset="0"/>
              </a:rPr>
              <a:pPr/>
              <a:t>‹#›</a:t>
            </a:fld>
            <a:endParaRPr lang="en-US" sz="1200" b="0" i="0" baseline="0" dirty="0">
              <a:solidFill>
                <a:schemeClr val="accent6"/>
              </a:solidFill>
              <a:latin typeface="Arial" panose="020B0604020202020204" pitchFamily="34" charset="0"/>
            </a:endParaRPr>
          </a:p>
        </p:txBody>
      </p:sp>
      <p:sp>
        <p:nvSpPr>
          <p:cNvPr id="7" name="Rectangle 6">
            <a:extLst>
              <a:ext uri="{FF2B5EF4-FFF2-40B4-BE49-F238E27FC236}">
                <a16:creationId xmlns:a16="http://schemas.microsoft.com/office/drawing/2014/main" id="{F48E6DB9-45EB-AB77-3A5F-2769F1AFCDA8}"/>
              </a:ext>
            </a:extLst>
          </p:cNvPr>
          <p:cNvSpPr/>
          <p:nvPr userDrawn="1"/>
        </p:nvSpPr>
        <p:spPr>
          <a:xfrm>
            <a:off x="-1" y="4317168"/>
            <a:ext cx="9084039" cy="2082914"/>
          </a:xfrm>
          <a:prstGeom prst="rect">
            <a:avLst/>
          </a:prstGeom>
          <a:gradFill>
            <a:gsLst>
              <a:gs pos="0">
                <a:schemeClr val="accent1">
                  <a:alpha val="0"/>
                  <a:lumMod val="66000"/>
                  <a:lumOff val="34000"/>
                </a:schemeClr>
              </a:gs>
              <a:gs pos="100000">
                <a:schemeClr val="tx1"/>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B9CCDEF-5EAF-EB43-BE22-14D0EEEC58EF}"/>
              </a:ext>
            </a:extLst>
          </p:cNvPr>
          <p:cNvSpPr>
            <a:spLocks noGrp="1"/>
          </p:cNvSpPr>
          <p:nvPr>
            <p:ph type="ctrTitle"/>
          </p:nvPr>
        </p:nvSpPr>
        <p:spPr>
          <a:xfrm>
            <a:off x="638174" y="4452079"/>
            <a:ext cx="7133429" cy="906546"/>
          </a:xfrm>
        </p:spPr>
        <p:txBody>
          <a:bodyPr anchor="b">
            <a:normAutofit/>
          </a:bodyPr>
          <a:lstStyle>
            <a:lvl1pPr algn="l">
              <a:defRPr sz="4000" baseline="0">
                <a:solidFill>
                  <a:schemeClr val="bg1"/>
                </a:solidFill>
              </a:defRPr>
            </a:lvl1pPr>
          </a:lstStyle>
          <a:p>
            <a:r>
              <a:rPr lang="en-US" dirty="0"/>
              <a:t>Click to edit Master title style</a:t>
            </a:r>
          </a:p>
        </p:txBody>
      </p:sp>
      <p:sp>
        <p:nvSpPr>
          <p:cNvPr id="9" name="Subtitle 2">
            <a:extLst>
              <a:ext uri="{FF2B5EF4-FFF2-40B4-BE49-F238E27FC236}">
                <a16:creationId xmlns:a16="http://schemas.microsoft.com/office/drawing/2014/main" id="{86348C4B-B96D-614B-9EA4-CC52A8334D98}"/>
              </a:ext>
            </a:extLst>
          </p:cNvPr>
          <p:cNvSpPr>
            <a:spLocks noGrp="1"/>
          </p:cNvSpPr>
          <p:nvPr>
            <p:ph type="subTitle" idx="1"/>
          </p:nvPr>
        </p:nvSpPr>
        <p:spPr>
          <a:xfrm>
            <a:off x="638174" y="5572200"/>
            <a:ext cx="7133429" cy="5887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6207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7F6D8-6CB0-844D-A582-E137E931A61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531904-97FE-1B41-8676-7C064817FF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0C944CD8-2109-0A7A-7142-125EC4CD7DAB}"/>
              </a:ext>
            </a:extLst>
          </p:cNvPr>
          <p:cNvSpPr>
            <a:spLocks noGrp="1"/>
          </p:cNvSpPr>
          <p:nvPr>
            <p:ph type="ftr" sz="quarter" idx="3"/>
          </p:nvPr>
        </p:nvSpPr>
        <p:spPr>
          <a:xfrm>
            <a:off x="838200" y="6430362"/>
            <a:ext cx="4114800"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r>
              <a:rPr lang="en-US"/>
              <a:t>September 2023 Release</a:t>
            </a:r>
            <a:endParaRPr lang="en-US" dirty="0"/>
          </a:p>
        </p:txBody>
      </p:sp>
    </p:spTree>
    <p:extLst>
      <p:ext uri="{BB962C8B-B14F-4D97-AF65-F5344CB8AC3E}">
        <p14:creationId xmlns:p14="http://schemas.microsoft.com/office/powerpoint/2010/main" val="395775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7F6D8-6CB0-844D-A582-E137E931A61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531904-97FE-1B41-8676-7C064817FF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0C944CD8-2109-0A7A-7142-125EC4CD7DAB}"/>
              </a:ext>
            </a:extLst>
          </p:cNvPr>
          <p:cNvSpPr>
            <a:spLocks noGrp="1"/>
          </p:cNvSpPr>
          <p:nvPr>
            <p:ph type="ftr" sz="quarter" idx="3"/>
          </p:nvPr>
        </p:nvSpPr>
        <p:spPr>
          <a:xfrm>
            <a:off x="838200" y="6430362"/>
            <a:ext cx="4114800"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r>
              <a:rPr lang="en-US"/>
              <a:t>September 2023 Release</a:t>
            </a:r>
            <a:endParaRPr lang="en-US" dirty="0"/>
          </a:p>
        </p:txBody>
      </p:sp>
      <p:cxnSp>
        <p:nvCxnSpPr>
          <p:cNvPr id="9" name="Straight Connector 8">
            <a:extLst>
              <a:ext uri="{FF2B5EF4-FFF2-40B4-BE49-F238E27FC236}">
                <a16:creationId xmlns:a16="http://schemas.microsoft.com/office/drawing/2014/main" id="{7B23C8A0-78B9-B1C1-FE62-D8BEC0086766}"/>
              </a:ext>
            </a:extLst>
          </p:cNvPr>
          <p:cNvCxnSpPr>
            <a:cxnSpLocks/>
          </p:cNvCxnSpPr>
          <p:nvPr userDrawn="1"/>
        </p:nvCxnSpPr>
        <p:spPr>
          <a:xfrm>
            <a:off x="853190" y="1514008"/>
            <a:ext cx="91564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112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line -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7F6D8-6CB0-844D-A582-E137E931A61E}"/>
              </a:ext>
            </a:extLst>
          </p:cNvPr>
          <p:cNvSpPr>
            <a:spLocks noGrp="1"/>
          </p:cNvSpPr>
          <p:nvPr>
            <p:ph type="title" hasCustomPrompt="1"/>
          </p:nvPr>
        </p:nvSpPr>
        <p:spPr/>
        <p:txBody>
          <a:bodyPr/>
          <a:lstStyle/>
          <a:p>
            <a:r>
              <a:rPr lang="en-US" dirty="0"/>
              <a:t>Click to edit Master title style</a:t>
            </a:r>
            <a:br>
              <a:rPr lang="en-US" dirty="0"/>
            </a:br>
            <a:r>
              <a:rPr lang="en-US" dirty="0"/>
              <a:t>Two Lines</a:t>
            </a:r>
          </a:p>
        </p:txBody>
      </p:sp>
      <p:sp>
        <p:nvSpPr>
          <p:cNvPr id="3" name="Content Placeholder 2">
            <a:extLst>
              <a:ext uri="{FF2B5EF4-FFF2-40B4-BE49-F238E27FC236}">
                <a16:creationId xmlns:a16="http://schemas.microsoft.com/office/drawing/2014/main" id="{C2531904-97FE-1B41-8676-7C064817FFBC}"/>
              </a:ext>
            </a:extLst>
          </p:cNvPr>
          <p:cNvSpPr>
            <a:spLocks noGrp="1"/>
          </p:cNvSpPr>
          <p:nvPr>
            <p:ph idx="1"/>
          </p:nvPr>
        </p:nvSpPr>
        <p:spPr>
          <a:xfrm>
            <a:off x="838200" y="2155408"/>
            <a:ext cx="10515600" cy="37357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0C944CD8-2109-0A7A-7142-125EC4CD7DAB}"/>
              </a:ext>
            </a:extLst>
          </p:cNvPr>
          <p:cNvSpPr>
            <a:spLocks noGrp="1"/>
          </p:cNvSpPr>
          <p:nvPr>
            <p:ph type="ftr" sz="quarter" idx="3"/>
          </p:nvPr>
        </p:nvSpPr>
        <p:spPr>
          <a:xfrm>
            <a:off x="838200" y="6430362"/>
            <a:ext cx="4114800"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r>
              <a:rPr lang="en-US"/>
              <a:t>September 2023 Release</a:t>
            </a:r>
            <a:endParaRPr lang="en-US" dirty="0"/>
          </a:p>
        </p:txBody>
      </p:sp>
      <p:cxnSp>
        <p:nvCxnSpPr>
          <p:cNvPr id="9" name="Straight Connector 8">
            <a:extLst>
              <a:ext uri="{FF2B5EF4-FFF2-40B4-BE49-F238E27FC236}">
                <a16:creationId xmlns:a16="http://schemas.microsoft.com/office/drawing/2014/main" id="{7B23C8A0-78B9-B1C1-FE62-D8BEC0086766}"/>
              </a:ext>
            </a:extLst>
          </p:cNvPr>
          <p:cNvCxnSpPr>
            <a:cxnSpLocks/>
          </p:cNvCxnSpPr>
          <p:nvPr userDrawn="1"/>
        </p:nvCxnSpPr>
        <p:spPr>
          <a:xfrm>
            <a:off x="853190" y="1813809"/>
            <a:ext cx="91564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7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D7D44-F072-4245-807A-31FD8C62F5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DBCF1C-70A5-FB4D-9A0C-31CBF805DF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9FBBAF-A712-1B4D-89FE-A8C76ECAE2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447A26B-FF68-5F68-EF6C-DDD1AF051505}"/>
              </a:ext>
            </a:extLst>
          </p:cNvPr>
          <p:cNvSpPr>
            <a:spLocks noGrp="1"/>
          </p:cNvSpPr>
          <p:nvPr>
            <p:ph type="ftr" sz="quarter" idx="3"/>
          </p:nvPr>
        </p:nvSpPr>
        <p:spPr>
          <a:xfrm>
            <a:off x="838200" y="6430362"/>
            <a:ext cx="4114800"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r>
              <a:rPr lang="en-US"/>
              <a:t>September 2023 Release</a:t>
            </a:r>
            <a:endParaRPr lang="en-US" dirty="0"/>
          </a:p>
        </p:txBody>
      </p:sp>
      <p:cxnSp>
        <p:nvCxnSpPr>
          <p:cNvPr id="7" name="Straight Connector 6">
            <a:extLst>
              <a:ext uri="{FF2B5EF4-FFF2-40B4-BE49-F238E27FC236}">
                <a16:creationId xmlns:a16="http://schemas.microsoft.com/office/drawing/2014/main" id="{F1B008EA-31E3-12DD-F2DB-BADF13549571}"/>
              </a:ext>
            </a:extLst>
          </p:cNvPr>
          <p:cNvCxnSpPr>
            <a:cxnSpLocks/>
          </p:cNvCxnSpPr>
          <p:nvPr userDrawn="1"/>
        </p:nvCxnSpPr>
        <p:spPr>
          <a:xfrm>
            <a:off x="853190" y="1514008"/>
            <a:ext cx="91564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704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B63775-DCCF-1A4F-8E72-9467AAAA164A}"/>
              </a:ext>
            </a:extLst>
          </p:cNvPr>
          <p:cNvSpPr/>
          <p:nvPr userDrawn="1"/>
        </p:nvSpPr>
        <p:spPr>
          <a:xfrm>
            <a:off x="0" y="6400081"/>
            <a:ext cx="12192000" cy="457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Placeholder 1">
            <a:extLst>
              <a:ext uri="{FF2B5EF4-FFF2-40B4-BE49-F238E27FC236}">
                <a16:creationId xmlns:a16="http://schemas.microsoft.com/office/drawing/2014/main" id="{51A5FC5D-EC01-944B-A98F-B319B017E4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7AD12B6-2F5C-E54B-8BC3-EF003B43956A}"/>
              </a:ext>
            </a:extLst>
          </p:cNvPr>
          <p:cNvSpPr>
            <a:spLocks noGrp="1"/>
          </p:cNvSpPr>
          <p:nvPr>
            <p:ph type="body" idx="1"/>
          </p:nvPr>
        </p:nvSpPr>
        <p:spPr>
          <a:xfrm>
            <a:off x="838200" y="1825625"/>
            <a:ext cx="10515600" cy="39608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0D0478B-8823-624A-B429-A407F68A5F9D}"/>
              </a:ext>
            </a:extLst>
          </p:cNvPr>
          <p:cNvSpPr>
            <a:spLocks noGrp="1"/>
          </p:cNvSpPr>
          <p:nvPr>
            <p:ph type="ftr" sz="quarter" idx="3"/>
          </p:nvPr>
        </p:nvSpPr>
        <p:spPr>
          <a:xfrm>
            <a:off x="838200" y="6430362"/>
            <a:ext cx="4114800"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r>
              <a:rPr lang="en-US"/>
              <a:t>September 2023 Release</a:t>
            </a:r>
            <a:endParaRPr lang="en-US" dirty="0"/>
          </a:p>
        </p:txBody>
      </p:sp>
      <p:sp>
        <p:nvSpPr>
          <p:cNvPr id="7" name="Slide Number Placeholder 5">
            <a:extLst>
              <a:ext uri="{FF2B5EF4-FFF2-40B4-BE49-F238E27FC236}">
                <a16:creationId xmlns:a16="http://schemas.microsoft.com/office/drawing/2014/main" id="{A6EAFB64-128C-934E-A0D8-EA4A3CAE3F39}"/>
              </a:ext>
            </a:extLst>
          </p:cNvPr>
          <p:cNvSpPr txBox="1">
            <a:spLocks/>
          </p:cNvSpPr>
          <p:nvPr userDrawn="1"/>
        </p:nvSpPr>
        <p:spPr>
          <a:xfrm>
            <a:off x="11121360" y="6457770"/>
            <a:ext cx="53259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236947-B125-3F4D-BFBB-AEA7032B3CA9}" type="slidenum">
              <a:rPr lang="en-US" sz="1200" b="0" i="0" baseline="0" smtClean="0">
                <a:solidFill>
                  <a:schemeClr val="accent6"/>
                </a:solidFill>
                <a:latin typeface="Arial" panose="020B0604020202020204" pitchFamily="34" charset="0"/>
              </a:rPr>
              <a:pPr/>
              <a:t>‹#›</a:t>
            </a:fld>
            <a:endParaRPr lang="en-US" sz="1200" b="0" i="0" baseline="0" dirty="0">
              <a:solidFill>
                <a:schemeClr val="accent6"/>
              </a:solidFill>
              <a:latin typeface="Arial" panose="020B0604020202020204" pitchFamily="34" charset="0"/>
            </a:endParaRPr>
          </a:p>
        </p:txBody>
      </p:sp>
      <p:pic>
        <p:nvPicPr>
          <p:cNvPr id="4" name="Picture 3">
            <a:extLst>
              <a:ext uri="{FF2B5EF4-FFF2-40B4-BE49-F238E27FC236}">
                <a16:creationId xmlns:a16="http://schemas.microsoft.com/office/drawing/2014/main" id="{D934D111-9CCA-7E3A-8F45-AF8D1206A3B1}"/>
              </a:ext>
            </a:extLst>
          </p:cNvPr>
          <p:cNvPicPr>
            <a:picLocks noChangeAspect="1"/>
          </p:cNvPicPr>
          <p:nvPr userDrawn="1"/>
        </p:nvPicPr>
        <p:blipFill>
          <a:blip r:embed="rId12"/>
          <a:stretch>
            <a:fillRect/>
          </a:stretch>
        </p:blipFill>
        <p:spPr>
          <a:xfrm>
            <a:off x="560852" y="6116782"/>
            <a:ext cx="554696" cy="711955"/>
          </a:xfrm>
          <a:prstGeom prst="rect">
            <a:avLst/>
          </a:prstGeom>
        </p:spPr>
      </p:pic>
    </p:spTree>
    <p:extLst>
      <p:ext uri="{BB962C8B-B14F-4D97-AF65-F5344CB8AC3E}">
        <p14:creationId xmlns:p14="http://schemas.microsoft.com/office/powerpoint/2010/main" val="1346772557"/>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79" r:id="rId3"/>
    <p:sldLayoutId id="2147483680" r:id="rId4"/>
    <p:sldLayoutId id="2147483655" r:id="rId5"/>
    <p:sldLayoutId id="2147483683" r:id="rId6"/>
    <p:sldLayoutId id="2147483650" r:id="rId7"/>
    <p:sldLayoutId id="2147483682" r:id="rId8"/>
    <p:sldLayoutId id="2147483684" r:id="rId9"/>
    <p:sldLayoutId id="2147483652" r:id="rId10"/>
  </p:sldLayoutIdLst>
  <p:hf hdr="0" dt="0"/>
  <p:txStyles>
    <p:titleStyle>
      <a:lvl1pPr algn="l" defTabSz="914400" rtl="0" eaLnBrk="1" latinLnBrk="0" hangingPunct="1">
        <a:lnSpc>
          <a:spcPct val="90000"/>
        </a:lnSpc>
        <a:spcBef>
          <a:spcPct val="0"/>
        </a:spcBef>
        <a:buNone/>
        <a:defRPr sz="4400" b="0" i="0" kern="1200">
          <a:solidFill>
            <a:schemeClr val="accent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A5FC5D-EC01-944B-A98F-B319B017E4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7AD12B6-2F5C-E54B-8BC3-EF003B43956A}"/>
              </a:ext>
            </a:extLst>
          </p:cNvPr>
          <p:cNvSpPr>
            <a:spLocks noGrp="1"/>
          </p:cNvSpPr>
          <p:nvPr>
            <p:ph type="body" idx="1"/>
          </p:nvPr>
        </p:nvSpPr>
        <p:spPr>
          <a:xfrm>
            <a:off x="838200" y="1825625"/>
            <a:ext cx="10515600" cy="39608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1E0689AF-344C-84B0-C9CB-1793A8C987BB}"/>
              </a:ext>
            </a:extLst>
          </p:cNvPr>
          <p:cNvSpPr/>
          <p:nvPr userDrawn="1"/>
        </p:nvSpPr>
        <p:spPr>
          <a:xfrm>
            <a:off x="8514413" y="0"/>
            <a:ext cx="3677587" cy="64303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B81D71-B03F-A294-659C-8524D9618220}"/>
              </a:ext>
            </a:extLst>
          </p:cNvPr>
          <p:cNvSpPr/>
          <p:nvPr userDrawn="1"/>
        </p:nvSpPr>
        <p:spPr>
          <a:xfrm>
            <a:off x="0" y="6400081"/>
            <a:ext cx="12192000" cy="457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Footer Placeholder 4">
            <a:extLst>
              <a:ext uri="{FF2B5EF4-FFF2-40B4-BE49-F238E27FC236}">
                <a16:creationId xmlns:a16="http://schemas.microsoft.com/office/drawing/2014/main" id="{8A33D557-FEFB-2346-2C2B-A50CDA949AC6}"/>
              </a:ext>
            </a:extLst>
          </p:cNvPr>
          <p:cNvSpPr>
            <a:spLocks noGrp="1"/>
          </p:cNvSpPr>
          <p:nvPr>
            <p:ph type="ftr" sz="quarter" idx="3"/>
          </p:nvPr>
        </p:nvSpPr>
        <p:spPr>
          <a:xfrm>
            <a:off x="838200" y="6430362"/>
            <a:ext cx="4114800"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r>
              <a:rPr lang="en-US"/>
              <a:t>September 2023 Release</a:t>
            </a:r>
            <a:endParaRPr lang="en-US" dirty="0"/>
          </a:p>
        </p:txBody>
      </p:sp>
      <p:sp>
        <p:nvSpPr>
          <p:cNvPr id="10" name="Slide Number Placeholder 5">
            <a:extLst>
              <a:ext uri="{FF2B5EF4-FFF2-40B4-BE49-F238E27FC236}">
                <a16:creationId xmlns:a16="http://schemas.microsoft.com/office/drawing/2014/main" id="{39B43298-FE6E-3E8F-0E99-F862D1ED818F}"/>
              </a:ext>
            </a:extLst>
          </p:cNvPr>
          <p:cNvSpPr txBox="1">
            <a:spLocks/>
          </p:cNvSpPr>
          <p:nvPr userDrawn="1"/>
        </p:nvSpPr>
        <p:spPr>
          <a:xfrm>
            <a:off x="11121360" y="6457770"/>
            <a:ext cx="53259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236947-B125-3F4D-BFBB-AEA7032B3CA9}" type="slidenum">
              <a:rPr lang="en-US" sz="1200" b="0" i="0" baseline="0" smtClean="0">
                <a:solidFill>
                  <a:schemeClr val="accent6"/>
                </a:solidFill>
                <a:latin typeface="Arial" panose="020B0604020202020204" pitchFamily="34" charset="0"/>
              </a:rPr>
              <a:pPr/>
              <a:t>‹#›</a:t>
            </a:fld>
            <a:endParaRPr lang="en-US" sz="1200" b="0" i="0" baseline="0" dirty="0">
              <a:solidFill>
                <a:schemeClr val="accent6"/>
              </a:solidFill>
              <a:latin typeface="Arial" panose="020B0604020202020204" pitchFamily="34" charset="0"/>
            </a:endParaRPr>
          </a:p>
        </p:txBody>
      </p:sp>
    </p:spTree>
    <p:extLst>
      <p:ext uri="{BB962C8B-B14F-4D97-AF65-F5344CB8AC3E}">
        <p14:creationId xmlns:p14="http://schemas.microsoft.com/office/powerpoint/2010/main" val="2484722032"/>
      </p:ext>
    </p:extLst>
  </p:cSld>
  <p:clrMap bg1="lt1" tx1="dk1" bg2="lt2" tx2="dk2" accent1="accent1" accent2="accent2" accent3="accent3" accent4="accent4" accent5="accent5" accent6="accent6" hlink="hlink" folHlink="folHlink"/>
  <p:sldLayoutIdLst>
    <p:sldLayoutId id="2147483686" r:id="rId1"/>
    <p:sldLayoutId id="2147483649" r:id="rId2"/>
    <p:sldLayoutId id="2147483685" r:id="rId3"/>
    <p:sldLayoutId id="2147483668" r:id="rId4"/>
  </p:sldLayoutIdLst>
  <p:hf hdr="0" dt="0"/>
  <p:txStyles>
    <p:titleStyle>
      <a:lvl1pPr algn="l" defTabSz="914400" rtl="0" eaLnBrk="1" latinLnBrk="0" hangingPunct="1">
        <a:lnSpc>
          <a:spcPct val="90000"/>
        </a:lnSpc>
        <a:spcBef>
          <a:spcPct val="0"/>
        </a:spcBef>
        <a:buNone/>
        <a:defRPr sz="4400" b="0" i="0" kern="1200">
          <a:solidFill>
            <a:schemeClr val="accent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cms.gov/medicare/payment/prospective-payment-systems/home-health/home-health-grouper-software"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mailto:support@champsoftware.com" TargetMode="External"/><Relationship Id="rId2" Type="http://schemas.openxmlformats.org/officeDocument/2006/relationships/hyperlink" Target="https://staging.nightingalenotes.com/"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mailto:support@champsoftware.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D2B9C-1010-EBCC-EF12-8932B89C1B4F}"/>
              </a:ext>
            </a:extLst>
          </p:cNvPr>
          <p:cNvSpPr>
            <a:spLocks noGrp="1"/>
          </p:cNvSpPr>
          <p:nvPr>
            <p:ph type="ctrTitle"/>
          </p:nvPr>
        </p:nvSpPr>
        <p:spPr/>
        <p:txBody>
          <a:bodyPr/>
          <a:lstStyle/>
          <a:p>
            <a:r>
              <a:rPr lang="en-US" dirty="0"/>
              <a:t>September Release Overview</a:t>
            </a:r>
          </a:p>
        </p:txBody>
      </p:sp>
      <p:sp>
        <p:nvSpPr>
          <p:cNvPr id="3" name="Subtitle 2">
            <a:extLst>
              <a:ext uri="{FF2B5EF4-FFF2-40B4-BE49-F238E27FC236}">
                <a16:creationId xmlns:a16="http://schemas.microsoft.com/office/drawing/2014/main" id="{FA8C178E-4C37-ECF8-C3FC-2ACB465E483B}"/>
              </a:ext>
            </a:extLst>
          </p:cNvPr>
          <p:cNvSpPr>
            <a:spLocks noGrp="1"/>
          </p:cNvSpPr>
          <p:nvPr>
            <p:ph type="subTitle" idx="1"/>
          </p:nvPr>
        </p:nvSpPr>
        <p:spPr/>
        <p:txBody>
          <a:bodyPr/>
          <a:lstStyle/>
          <a:p>
            <a:r>
              <a:rPr lang="en-US" dirty="0"/>
              <a:t>Presented by:</a:t>
            </a:r>
          </a:p>
          <a:p>
            <a:r>
              <a:rPr lang="en-US" dirty="0"/>
              <a:t>Champ Support Staff</a:t>
            </a:r>
          </a:p>
        </p:txBody>
      </p:sp>
    </p:spTree>
    <p:extLst>
      <p:ext uri="{BB962C8B-B14F-4D97-AF65-F5344CB8AC3E}">
        <p14:creationId xmlns:p14="http://schemas.microsoft.com/office/powerpoint/2010/main" val="2142518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5861-2D43-889A-D8FD-66952ABE983F}"/>
              </a:ext>
            </a:extLst>
          </p:cNvPr>
          <p:cNvSpPr>
            <a:spLocks noGrp="1"/>
          </p:cNvSpPr>
          <p:nvPr>
            <p:ph type="title"/>
          </p:nvPr>
        </p:nvSpPr>
        <p:spPr/>
        <p:txBody>
          <a:bodyPr/>
          <a:lstStyle/>
          <a:p>
            <a:r>
              <a:rPr lang="en-US" dirty="0"/>
              <a:t>Custom Forms Reporting</a:t>
            </a:r>
          </a:p>
        </p:txBody>
      </p:sp>
      <p:sp>
        <p:nvSpPr>
          <p:cNvPr id="3" name="Content Placeholder 2">
            <a:extLst>
              <a:ext uri="{FF2B5EF4-FFF2-40B4-BE49-F238E27FC236}">
                <a16:creationId xmlns:a16="http://schemas.microsoft.com/office/drawing/2014/main" id="{56E52987-98B5-90D4-7B3D-0596E4F38CC5}"/>
              </a:ext>
            </a:extLst>
          </p:cNvPr>
          <p:cNvSpPr>
            <a:spLocks noGrp="1"/>
          </p:cNvSpPr>
          <p:nvPr>
            <p:ph idx="1"/>
          </p:nvPr>
        </p:nvSpPr>
        <p:spPr>
          <a:xfrm>
            <a:off x="4710546" y="1907875"/>
            <a:ext cx="6643254" cy="3878563"/>
          </a:xfrm>
        </p:spPr>
        <p:txBody>
          <a:bodyPr>
            <a:normAutofit/>
          </a:bodyPr>
          <a:lstStyle/>
          <a:p>
            <a:r>
              <a:rPr lang="en-US" dirty="0"/>
              <a:t>This subsection contains “metadata” fields, such as the forms that were sent/given to a client and when it was submitted, and reconciliation information if the form went through the </a:t>
            </a:r>
            <a:r>
              <a:rPr lang="en-US" b="1" dirty="0"/>
              <a:t>Manage Custom Forms</a:t>
            </a:r>
            <a:r>
              <a:rPr lang="en-US" dirty="0"/>
              <a:t> screen. </a:t>
            </a:r>
          </a:p>
          <a:p>
            <a:pPr marL="0" indent="0">
              <a:buNone/>
            </a:pPr>
            <a:endParaRPr lang="en-US" dirty="0"/>
          </a:p>
        </p:txBody>
      </p:sp>
      <p:sp>
        <p:nvSpPr>
          <p:cNvPr id="4" name="Footer Placeholder 3">
            <a:extLst>
              <a:ext uri="{FF2B5EF4-FFF2-40B4-BE49-F238E27FC236}">
                <a16:creationId xmlns:a16="http://schemas.microsoft.com/office/drawing/2014/main" id="{B01C076C-0248-CD00-8978-4B3F170F49B9}"/>
              </a:ext>
            </a:extLst>
          </p:cNvPr>
          <p:cNvSpPr>
            <a:spLocks noGrp="1"/>
          </p:cNvSpPr>
          <p:nvPr>
            <p:ph type="ftr" sz="quarter" idx="3"/>
          </p:nvPr>
        </p:nvSpPr>
        <p:spPr/>
        <p:txBody>
          <a:bodyPr/>
          <a:lstStyle/>
          <a:p>
            <a:r>
              <a:rPr lang="en-US"/>
              <a:t>September 2023 Release</a:t>
            </a:r>
            <a:endParaRPr lang="en-US" dirty="0"/>
          </a:p>
        </p:txBody>
      </p:sp>
      <p:pic>
        <p:nvPicPr>
          <p:cNvPr id="6" name="Picture 5">
            <a:extLst>
              <a:ext uri="{FF2B5EF4-FFF2-40B4-BE49-F238E27FC236}">
                <a16:creationId xmlns:a16="http://schemas.microsoft.com/office/drawing/2014/main" id="{9E61FB9B-2608-2728-FA7F-AC93698411C5}"/>
              </a:ext>
            </a:extLst>
          </p:cNvPr>
          <p:cNvPicPr>
            <a:picLocks noChangeAspect="1"/>
          </p:cNvPicPr>
          <p:nvPr/>
        </p:nvPicPr>
        <p:blipFill>
          <a:blip r:embed="rId2"/>
          <a:stretch>
            <a:fillRect/>
          </a:stretch>
        </p:blipFill>
        <p:spPr>
          <a:xfrm>
            <a:off x="755073" y="1907875"/>
            <a:ext cx="2413802" cy="2648151"/>
          </a:xfrm>
          <a:prstGeom prst="rect">
            <a:avLst/>
          </a:prstGeom>
        </p:spPr>
      </p:pic>
      <p:pic>
        <p:nvPicPr>
          <p:cNvPr id="8" name="Picture 7">
            <a:extLst>
              <a:ext uri="{FF2B5EF4-FFF2-40B4-BE49-F238E27FC236}">
                <a16:creationId xmlns:a16="http://schemas.microsoft.com/office/drawing/2014/main" id="{E1FFF914-92F6-769A-C435-52D3C0E2B7F1}"/>
              </a:ext>
            </a:extLst>
          </p:cNvPr>
          <p:cNvPicPr>
            <a:picLocks noChangeAspect="1"/>
          </p:cNvPicPr>
          <p:nvPr/>
        </p:nvPicPr>
        <p:blipFill>
          <a:blip r:embed="rId3"/>
          <a:stretch>
            <a:fillRect/>
          </a:stretch>
        </p:blipFill>
        <p:spPr>
          <a:xfrm>
            <a:off x="405500" y="5064695"/>
            <a:ext cx="11786500" cy="856998"/>
          </a:xfrm>
          <a:prstGeom prst="rect">
            <a:avLst/>
          </a:prstGeom>
        </p:spPr>
      </p:pic>
    </p:spTree>
    <p:extLst>
      <p:ext uri="{BB962C8B-B14F-4D97-AF65-F5344CB8AC3E}">
        <p14:creationId xmlns:p14="http://schemas.microsoft.com/office/powerpoint/2010/main" val="4089146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5861-2D43-889A-D8FD-66952ABE983F}"/>
              </a:ext>
            </a:extLst>
          </p:cNvPr>
          <p:cNvSpPr>
            <a:spLocks noGrp="1"/>
          </p:cNvSpPr>
          <p:nvPr>
            <p:ph type="title"/>
          </p:nvPr>
        </p:nvSpPr>
        <p:spPr/>
        <p:txBody>
          <a:bodyPr/>
          <a:lstStyle/>
          <a:p>
            <a:r>
              <a:rPr lang="en-US" dirty="0"/>
              <a:t>Custom Forms Reporting</a:t>
            </a:r>
          </a:p>
        </p:txBody>
      </p:sp>
      <p:sp>
        <p:nvSpPr>
          <p:cNvPr id="3" name="Content Placeholder 2">
            <a:extLst>
              <a:ext uri="{FF2B5EF4-FFF2-40B4-BE49-F238E27FC236}">
                <a16:creationId xmlns:a16="http://schemas.microsoft.com/office/drawing/2014/main" id="{56E52987-98B5-90D4-7B3D-0596E4F38CC5}"/>
              </a:ext>
            </a:extLst>
          </p:cNvPr>
          <p:cNvSpPr>
            <a:spLocks noGrp="1"/>
          </p:cNvSpPr>
          <p:nvPr>
            <p:ph idx="1"/>
          </p:nvPr>
        </p:nvSpPr>
        <p:spPr>
          <a:xfrm>
            <a:off x="838200" y="1825625"/>
            <a:ext cx="10515600" cy="3960813"/>
          </a:xfrm>
        </p:spPr>
        <p:txBody>
          <a:bodyPr/>
          <a:lstStyle/>
          <a:p>
            <a:pPr marL="0" indent="0">
              <a:buNone/>
            </a:pPr>
            <a:r>
              <a:rPr lang="en-US" dirty="0"/>
              <a:t>You can also report on any of the custom forms from this screen view. It is highly recommended that you only report on a single custom form at a time. </a:t>
            </a:r>
          </a:p>
          <a:p>
            <a:pPr marL="0" indent="0">
              <a:buNone/>
            </a:pPr>
            <a:endParaRPr lang="en-US" dirty="0"/>
          </a:p>
        </p:txBody>
      </p:sp>
      <p:sp>
        <p:nvSpPr>
          <p:cNvPr id="4" name="Footer Placeholder 3">
            <a:extLst>
              <a:ext uri="{FF2B5EF4-FFF2-40B4-BE49-F238E27FC236}">
                <a16:creationId xmlns:a16="http://schemas.microsoft.com/office/drawing/2014/main" id="{B01C076C-0248-CD00-8978-4B3F170F49B9}"/>
              </a:ext>
            </a:extLst>
          </p:cNvPr>
          <p:cNvSpPr>
            <a:spLocks noGrp="1"/>
          </p:cNvSpPr>
          <p:nvPr>
            <p:ph type="ftr" sz="quarter" idx="3"/>
          </p:nvPr>
        </p:nvSpPr>
        <p:spPr/>
        <p:txBody>
          <a:bodyPr/>
          <a:lstStyle/>
          <a:p>
            <a:r>
              <a:rPr lang="en-US"/>
              <a:t>September 2023 Release</a:t>
            </a:r>
            <a:endParaRPr lang="en-US" dirty="0"/>
          </a:p>
        </p:txBody>
      </p:sp>
    </p:spTree>
    <p:extLst>
      <p:ext uri="{BB962C8B-B14F-4D97-AF65-F5344CB8AC3E}">
        <p14:creationId xmlns:p14="http://schemas.microsoft.com/office/powerpoint/2010/main" val="1200681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5861-2D43-889A-D8FD-66952ABE983F}"/>
              </a:ext>
            </a:extLst>
          </p:cNvPr>
          <p:cNvSpPr>
            <a:spLocks noGrp="1"/>
          </p:cNvSpPr>
          <p:nvPr>
            <p:ph type="title"/>
          </p:nvPr>
        </p:nvSpPr>
        <p:spPr/>
        <p:txBody>
          <a:bodyPr/>
          <a:lstStyle/>
          <a:p>
            <a:r>
              <a:rPr lang="en-US" dirty="0"/>
              <a:t>Custom Forms Reporting</a:t>
            </a:r>
          </a:p>
        </p:txBody>
      </p:sp>
      <p:sp>
        <p:nvSpPr>
          <p:cNvPr id="3" name="Content Placeholder 2">
            <a:extLst>
              <a:ext uri="{FF2B5EF4-FFF2-40B4-BE49-F238E27FC236}">
                <a16:creationId xmlns:a16="http://schemas.microsoft.com/office/drawing/2014/main" id="{56E52987-98B5-90D4-7B3D-0596E4F38CC5}"/>
              </a:ext>
            </a:extLst>
          </p:cNvPr>
          <p:cNvSpPr>
            <a:spLocks noGrp="1"/>
          </p:cNvSpPr>
          <p:nvPr>
            <p:ph idx="1"/>
          </p:nvPr>
        </p:nvSpPr>
        <p:spPr>
          <a:xfrm>
            <a:off x="838200" y="1825625"/>
            <a:ext cx="10515600" cy="3960813"/>
          </a:xfrm>
        </p:spPr>
        <p:txBody>
          <a:bodyPr/>
          <a:lstStyle/>
          <a:p>
            <a:r>
              <a:rPr lang="en-US" dirty="0"/>
              <a:t>In addition to this special screen, the custom form fields are available from almost all client-related screens, such as Client info, Activity info, etc.</a:t>
            </a:r>
          </a:p>
          <a:p>
            <a:r>
              <a:rPr lang="en-US" dirty="0"/>
              <a:t>When available on these screens, the only custom forms that will appear are any that have been filled out, so there is client-related data in the reports. In other words, if a custom form has not been used yet, it will not appear in the screen you are using.</a:t>
            </a:r>
          </a:p>
        </p:txBody>
      </p:sp>
      <p:sp>
        <p:nvSpPr>
          <p:cNvPr id="4" name="Footer Placeholder 3">
            <a:extLst>
              <a:ext uri="{FF2B5EF4-FFF2-40B4-BE49-F238E27FC236}">
                <a16:creationId xmlns:a16="http://schemas.microsoft.com/office/drawing/2014/main" id="{B01C076C-0248-CD00-8978-4B3F170F49B9}"/>
              </a:ext>
            </a:extLst>
          </p:cNvPr>
          <p:cNvSpPr>
            <a:spLocks noGrp="1"/>
          </p:cNvSpPr>
          <p:nvPr>
            <p:ph type="ftr" sz="quarter" idx="3"/>
          </p:nvPr>
        </p:nvSpPr>
        <p:spPr/>
        <p:txBody>
          <a:bodyPr/>
          <a:lstStyle/>
          <a:p>
            <a:r>
              <a:rPr lang="en-US"/>
              <a:t>September 2023 Release</a:t>
            </a:r>
            <a:endParaRPr lang="en-US" dirty="0"/>
          </a:p>
        </p:txBody>
      </p:sp>
    </p:spTree>
    <p:extLst>
      <p:ext uri="{BB962C8B-B14F-4D97-AF65-F5344CB8AC3E}">
        <p14:creationId xmlns:p14="http://schemas.microsoft.com/office/powerpoint/2010/main" val="1016811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59A21-F924-D3F2-3FF6-0DA7111859B7}"/>
              </a:ext>
            </a:extLst>
          </p:cNvPr>
          <p:cNvSpPr>
            <a:spLocks noGrp="1"/>
          </p:cNvSpPr>
          <p:nvPr>
            <p:ph type="ctrTitle"/>
          </p:nvPr>
        </p:nvSpPr>
        <p:spPr/>
        <p:txBody>
          <a:bodyPr/>
          <a:lstStyle/>
          <a:p>
            <a:r>
              <a:rPr lang="en-US" dirty="0"/>
              <a:t>Home Care Customers Only</a:t>
            </a:r>
          </a:p>
        </p:txBody>
      </p:sp>
    </p:spTree>
    <p:extLst>
      <p:ext uri="{BB962C8B-B14F-4D97-AF65-F5344CB8AC3E}">
        <p14:creationId xmlns:p14="http://schemas.microsoft.com/office/powerpoint/2010/main" val="750380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5861-2D43-889A-D8FD-66952ABE983F}"/>
              </a:ext>
            </a:extLst>
          </p:cNvPr>
          <p:cNvSpPr>
            <a:spLocks noGrp="1"/>
          </p:cNvSpPr>
          <p:nvPr>
            <p:ph type="title"/>
          </p:nvPr>
        </p:nvSpPr>
        <p:spPr/>
        <p:txBody>
          <a:bodyPr/>
          <a:lstStyle/>
          <a:p>
            <a:r>
              <a:rPr lang="en-US" dirty="0"/>
              <a:t>ICD-10-PCS Update</a:t>
            </a:r>
          </a:p>
        </p:txBody>
      </p:sp>
      <p:sp>
        <p:nvSpPr>
          <p:cNvPr id="3" name="Content Placeholder 2">
            <a:extLst>
              <a:ext uri="{FF2B5EF4-FFF2-40B4-BE49-F238E27FC236}">
                <a16:creationId xmlns:a16="http://schemas.microsoft.com/office/drawing/2014/main" id="{56E52987-98B5-90D4-7B3D-0596E4F38CC5}"/>
              </a:ext>
            </a:extLst>
          </p:cNvPr>
          <p:cNvSpPr>
            <a:spLocks noGrp="1"/>
          </p:cNvSpPr>
          <p:nvPr>
            <p:ph idx="1"/>
          </p:nvPr>
        </p:nvSpPr>
        <p:spPr/>
        <p:txBody>
          <a:bodyPr/>
          <a:lstStyle/>
          <a:p>
            <a:r>
              <a:rPr lang="en-US" dirty="0"/>
              <a:t>The updated code set is to be used for discharges occurring from October 1st, 2023, to September 30th, 2024. </a:t>
            </a:r>
          </a:p>
          <a:p>
            <a:endParaRPr lang="en-US" dirty="0"/>
          </a:p>
          <a:p>
            <a:r>
              <a:rPr lang="en-US" dirty="0"/>
              <a:t>Information about the update is here: https://www.cms.gov/medicare/coding-billing/icd-10-codes/2024-icd-10-pcs</a:t>
            </a:r>
          </a:p>
          <a:p>
            <a:endParaRPr lang="en-US" dirty="0"/>
          </a:p>
          <a:p>
            <a:endParaRPr lang="en-US" dirty="0"/>
          </a:p>
        </p:txBody>
      </p:sp>
      <p:sp>
        <p:nvSpPr>
          <p:cNvPr id="4" name="Footer Placeholder 3">
            <a:extLst>
              <a:ext uri="{FF2B5EF4-FFF2-40B4-BE49-F238E27FC236}">
                <a16:creationId xmlns:a16="http://schemas.microsoft.com/office/drawing/2014/main" id="{B01C076C-0248-CD00-8978-4B3F170F49B9}"/>
              </a:ext>
            </a:extLst>
          </p:cNvPr>
          <p:cNvSpPr>
            <a:spLocks noGrp="1"/>
          </p:cNvSpPr>
          <p:nvPr>
            <p:ph type="ftr" sz="quarter" idx="3"/>
          </p:nvPr>
        </p:nvSpPr>
        <p:spPr/>
        <p:txBody>
          <a:bodyPr/>
          <a:lstStyle/>
          <a:p>
            <a:r>
              <a:rPr lang="en-US"/>
              <a:t>September 2023 Release</a:t>
            </a:r>
            <a:endParaRPr lang="en-US" dirty="0"/>
          </a:p>
        </p:txBody>
      </p:sp>
    </p:spTree>
    <p:extLst>
      <p:ext uri="{BB962C8B-B14F-4D97-AF65-F5344CB8AC3E}">
        <p14:creationId xmlns:p14="http://schemas.microsoft.com/office/powerpoint/2010/main" val="2218487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5861-2D43-889A-D8FD-66952ABE983F}"/>
              </a:ext>
            </a:extLst>
          </p:cNvPr>
          <p:cNvSpPr>
            <a:spLocks noGrp="1"/>
          </p:cNvSpPr>
          <p:nvPr>
            <p:ph type="title"/>
          </p:nvPr>
        </p:nvSpPr>
        <p:spPr/>
        <p:txBody>
          <a:bodyPr/>
          <a:lstStyle/>
          <a:p>
            <a:r>
              <a:rPr lang="en-US" dirty="0"/>
              <a:t>HH PPS Grouper Update v04.1.23</a:t>
            </a:r>
          </a:p>
        </p:txBody>
      </p:sp>
      <p:sp>
        <p:nvSpPr>
          <p:cNvPr id="3" name="Content Placeholder 2">
            <a:extLst>
              <a:ext uri="{FF2B5EF4-FFF2-40B4-BE49-F238E27FC236}">
                <a16:creationId xmlns:a16="http://schemas.microsoft.com/office/drawing/2014/main" id="{56E52987-98B5-90D4-7B3D-0596E4F38CC5}"/>
              </a:ext>
            </a:extLst>
          </p:cNvPr>
          <p:cNvSpPr>
            <a:spLocks noGrp="1"/>
          </p:cNvSpPr>
          <p:nvPr>
            <p:ph idx="1"/>
          </p:nvPr>
        </p:nvSpPr>
        <p:spPr/>
        <p:txBody>
          <a:bodyPr/>
          <a:lstStyle/>
          <a:p>
            <a:r>
              <a:rPr lang="en-US" dirty="0"/>
              <a:t>There is an update to the home health grouper, so OASIS will contain the new version v04.1.23 starting October 1</a:t>
            </a:r>
            <a:r>
              <a:rPr lang="en-US" baseline="30000" dirty="0"/>
              <a:t>st</a:t>
            </a:r>
            <a:r>
              <a:rPr lang="en-US" dirty="0"/>
              <a:t>. For more information about what the update includes, see: </a:t>
            </a:r>
            <a:r>
              <a:rPr lang="en-US" dirty="0">
                <a:hlinkClick r:id="rId2"/>
              </a:rPr>
              <a:t>https://www.cms.gov/medicare/payment/prospective-payment-systems/home-health/home-health-grouper-software</a:t>
            </a:r>
            <a:r>
              <a:rPr lang="en-US" dirty="0"/>
              <a:t> </a:t>
            </a:r>
          </a:p>
        </p:txBody>
      </p:sp>
      <p:sp>
        <p:nvSpPr>
          <p:cNvPr id="4" name="Footer Placeholder 3">
            <a:extLst>
              <a:ext uri="{FF2B5EF4-FFF2-40B4-BE49-F238E27FC236}">
                <a16:creationId xmlns:a16="http://schemas.microsoft.com/office/drawing/2014/main" id="{B01C076C-0248-CD00-8978-4B3F170F49B9}"/>
              </a:ext>
            </a:extLst>
          </p:cNvPr>
          <p:cNvSpPr>
            <a:spLocks noGrp="1"/>
          </p:cNvSpPr>
          <p:nvPr>
            <p:ph type="ftr" sz="quarter" idx="3"/>
          </p:nvPr>
        </p:nvSpPr>
        <p:spPr/>
        <p:txBody>
          <a:bodyPr/>
          <a:lstStyle/>
          <a:p>
            <a:r>
              <a:rPr lang="en-US"/>
              <a:t>September 2023 Release</a:t>
            </a:r>
            <a:endParaRPr lang="en-US" dirty="0"/>
          </a:p>
        </p:txBody>
      </p:sp>
    </p:spTree>
    <p:extLst>
      <p:ext uri="{BB962C8B-B14F-4D97-AF65-F5344CB8AC3E}">
        <p14:creationId xmlns:p14="http://schemas.microsoft.com/office/powerpoint/2010/main" val="816273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59A21-F924-D3F2-3FF6-0DA7111859B7}"/>
              </a:ext>
            </a:extLst>
          </p:cNvPr>
          <p:cNvSpPr>
            <a:spLocks noGrp="1"/>
          </p:cNvSpPr>
          <p:nvPr>
            <p:ph type="ctrTitle"/>
          </p:nvPr>
        </p:nvSpPr>
        <p:spPr/>
        <p:txBody>
          <a:bodyPr/>
          <a:lstStyle/>
          <a:p>
            <a:r>
              <a:rPr lang="en-US" dirty="0"/>
              <a:t>Q &amp; A</a:t>
            </a:r>
          </a:p>
        </p:txBody>
      </p:sp>
    </p:spTree>
    <p:extLst>
      <p:ext uri="{BB962C8B-B14F-4D97-AF65-F5344CB8AC3E}">
        <p14:creationId xmlns:p14="http://schemas.microsoft.com/office/powerpoint/2010/main" val="943869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42E5AB-3E6D-1610-7C93-2F1EC06E2B96}"/>
              </a:ext>
            </a:extLst>
          </p:cNvPr>
          <p:cNvSpPr>
            <a:spLocks noGrp="1"/>
          </p:cNvSpPr>
          <p:nvPr>
            <p:ph type="ftr" sz="quarter" idx="3"/>
          </p:nvPr>
        </p:nvSpPr>
        <p:spPr/>
        <p:txBody>
          <a:bodyPr/>
          <a:lstStyle/>
          <a:p>
            <a:r>
              <a:rPr lang="en-US"/>
              <a:t>September 2023 Release</a:t>
            </a:r>
            <a:endParaRPr lang="en-US" dirty="0"/>
          </a:p>
        </p:txBody>
      </p:sp>
      <p:sp>
        <p:nvSpPr>
          <p:cNvPr id="3" name="Title 2">
            <a:extLst>
              <a:ext uri="{FF2B5EF4-FFF2-40B4-BE49-F238E27FC236}">
                <a16:creationId xmlns:a16="http://schemas.microsoft.com/office/drawing/2014/main" id="{22B3FB23-9E87-9663-7EC4-F64FDEAB8D44}"/>
              </a:ext>
            </a:extLst>
          </p:cNvPr>
          <p:cNvSpPr>
            <a:spLocks noGrp="1"/>
          </p:cNvSpPr>
          <p:nvPr>
            <p:ph type="title"/>
          </p:nvPr>
        </p:nvSpPr>
        <p:spPr/>
        <p:txBody>
          <a:bodyPr/>
          <a:lstStyle/>
          <a:p>
            <a:r>
              <a:rPr lang="en-US" dirty="0"/>
              <a:t>Release Dates</a:t>
            </a:r>
          </a:p>
        </p:txBody>
      </p:sp>
      <p:sp>
        <p:nvSpPr>
          <p:cNvPr id="4" name="Content Placeholder 3">
            <a:extLst>
              <a:ext uri="{FF2B5EF4-FFF2-40B4-BE49-F238E27FC236}">
                <a16:creationId xmlns:a16="http://schemas.microsoft.com/office/drawing/2014/main" id="{2A869008-B9B6-B896-EE36-87B44283EC80}"/>
              </a:ext>
            </a:extLst>
          </p:cNvPr>
          <p:cNvSpPr>
            <a:spLocks noGrp="1"/>
          </p:cNvSpPr>
          <p:nvPr>
            <p:ph idx="1"/>
          </p:nvPr>
        </p:nvSpPr>
        <p:spPr/>
        <p:txBody>
          <a:bodyPr>
            <a:normAutofit fontScale="77500" lnSpcReduction="20000"/>
          </a:bodyPr>
          <a:lstStyle/>
          <a:p>
            <a:pPr marL="0" indent="0">
              <a:buNone/>
            </a:pPr>
            <a:r>
              <a:rPr lang="en-US" dirty="0"/>
              <a:t>Update is currently on staging. Please test if possible, using your production credentials.  </a:t>
            </a:r>
          </a:p>
          <a:p>
            <a:pPr marL="0" indent="0">
              <a:buNone/>
            </a:pPr>
            <a:endParaRPr lang="en-US" dirty="0"/>
          </a:p>
          <a:p>
            <a:pPr marL="0" indent="0">
              <a:buNone/>
            </a:pPr>
            <a:r>
              <a:rPr lang="en-US" dirty="0">
                <a:solidFill>
                  <a:schemeClr val="accent5"/>
                </a:solidFill>
                <a:hlinkClick r:id="rId2">
                  <a:extLst>
                    <a:ext uri="{A12FA001-AC4F-418D-AE19-62706E023703}">
                      <ahyp:hlinkClr xmlns:ahyp="http://schemas.microsoft.com/office/drawing/2018/hyperlinkcolor" val="tx"/>
                    </a:ext>
                  </a:extLst>
                </a:hlinkClick>
              </a:rPr>
              <a:t>https://staging.nightingalenotes.com/</a:t>
            </a:r>
            <a:endParaRPr lang="en-US" dirty="0">
              <a:solidFill>
                <a:schemeClr val="accent5"/>
              </a:solidFill>
            </a:endParaRPr>
          </a:p>
          <a:p>
            <a:pPr marL="0" indent="0">
              <a:buNone/>
            </a:pPr>
            <a:endParaRPr lang="en-US" dirty="0"/>
          </a:p>
          <a:p>
            <a:pPr marL="0" indent="0">
              <a:buNone/>
            </a:pPr>
            <a:r>
              <a:rPr lang="en-US" dirty="0"/>
              <a:t>If issues occur on staging, please email </a:t>
            </a:r>
            <a:r>
              <a:rPr lang="en-US" dirty="0">
                <a:solidFill>
                  <a:schemeClr val="accent5"/>
                </a:solidFill>
                <a:hlinkClick r:id="rId3">
                  <a:extLst>
                    <a:ext uri="{A12FA001-AC4F-418D-AE19-62706E023703}">
                      <ahyp:hlinkClr xmlns:ahyp="http://schemas.microsoft.com/office/drawing/2018/hyperlinkcolor" val="tx"/>
                    </a:ext>
                  </a:extLst>
                </a:hlinkClick>
              </a:rPr>
              <a:t>support@champsoftware.com</a:t>
            </a:r>
            <a:r>
              <a:rPr lang="en-US" dirty="0">
                <a:solidFill>
                  <a:schemeClr val="accent5"/>
                </a:solidFill>
              </a:rPr>
              <a:t> </a:t>
            </a:r>
            <a:r>
              <a:rPr lang="en-US" dirty="0"/>
              <a:t>and state the issue in detail in the email, with the subject line of “Release Testing.”</a:t>
            </a:r>
          </a:p>
          <a:p>
            <a:pPr marL="0" indent="0">
              <a:buNone/>
            </a:pPr>
            <a:endParaRPr lang="en-US" dirty="0"/>
          </a:p>
          <a:p>
            <a:pPr marL="0" indent="0">
              <a:buNone/>
            </a:pPr>
            <a:r>
              <a:rPr lang="en-US" dirty="0"/>
              <a:t>Plan for Nightingale Notes to be down from the evening of September 29</a:t>
            </a:r>
            <a:r>
              <a:rPr lang="en-US" baseline="30000" dirty="0"/>
              <a:t>th</a:t>
            </a:r>
            <a:r>
              <a:rPr lang="en-US" dirty="0"/>
              <a:t> (after business hours) until approximately 6:00 am on September 30</a:t>
            </a:r>
            <a:r>
              <a:rPr lang="en-US" baseline="30000" dirty="0"/>
              <a:t>th</a:t>
            </a:r>
            <a:r>
              <a:rPr lang="en-US" dirty="0"/>
              <a:t>. </a:t>
            </a:r>
          </a:p>
          <a:p>
            <a:pPr marL="0" indent="0">
              <a:buNone/>
            </a:pPr>
            <a:endParaRPr lang="en-US" dirty="0"/>
          </a:p>
        </p:txBody>
      </p:sp>
      <p:sp>
        <p:nvSpPr>
          <p:cNvPr id="5" name="Content Placeholder 4">
            <a:extLst>
              <a:ext uri="{FF2B5EF4-FFF2-40B4-BE49-F238E27FC236}">
                <a16:creationId xmlns:a16="http://schemas.microsoft.com/office/drawing/2014/main" id="{3C9C26E0-1FA4-3DF7-09AD-1E49D113800E}"/>
              </a:ext>
            </a:extLst>
          </p:cNvPr>
          <p:cNvSpPr>
            <a:spLocks noGrp="1"/>
          </p:cNvSpPr>
          <p:nvPr>
            <p:ph sz="quarter" idx="10"/>
          </p:nvPr>
        </p:nvSpPr>
        <p:spPr/>
        <p:txBody>
          <a:bodyPr/>
          <a:lstStyle/>
          <a:p>
            <a:r>
              <a:rPr lang="en-US" dirty="0"/>
              <a:t>Release to Production on</a:t>
            </a:r>
          </a:p>
          <a:p>
            <a:endParaRPr lang="en-US" dirty="0"/>
          </a:p>
          <a:p>
            <a:r>
              <a:rPr lang="en-US" dirty="0"/>
              <a:t>Friday, September 29, at end of business day</a:t>
            </a:r>
          </a:p>
        </p:txBody>
      </p:sp>
    </p:spTree>
    <p:extLst>
      <p:ext uri="{BB962C8B-B14F-4D97-AF65-F5344CB8AC3E}">
        <p14:creationId xmlns:p14="http://schemas.microsoft.com/office/powerpoint/2010/main" val="3021554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42E5AB-3E6D-1610-7C93-2F1EC06E2B96}"/>
              </a:ext>
            </a:extLst>
          </p:cNvPr>
          <p:cNvSpPr>
            <a:spLocks noGrp="1"/>
          </p:cNvSpPr>
          <p:nvPr>
            <p:ph type="ftr" sz="quarter" idx="3"/>
          </p:nvPr>
        </p:nvSpPr>
        <p:spPr/>
        <p:txBody>
          <a:bodyPr/>
          <a:lstStyle/>
          <a:p>
            <a:r>
              <a:rPr lang="en-US" dirty="0"/>
              <a:t>September 2023 Release</a:t>
            </a:r>
          </a:p>
        </p:txBody>
      </p:sp>
      <p:sp>
        <p:nvSpPr>
          <p:cNvPr id="3" name="Title 2">
            <a:extLst>
              <a:ext uri="{FF2B5EF4-FFF2-40B4-BE49-F238E27FC236}">
                <a16:creationId xmlns:a16="http://schemas.microsoft.com/office/drawing/2014/main" id="{22B3FB23-9E87-9663-7EC4-F64FDEAB8D44}"/>
              </a:ext>
            </a:extLst>
          </p:cNvPr>
          <p:cNvSpPr>
            <a:spLocks noGrp="1"/>
          </p:cNvSpPr>
          <p:nvPr>
            <p:ph type="title"/>
          </p:nvPr>
        </p:nvSpPr>
        <p:spPr/>
        <p:txBody>
          <a:bodyPr/>
          <a:lstStyle/>
          <a:p>
            <a:r>
              <a:rPr lang="en-US" dirty="0"/>
              <a:t>Release Includes:</a:t>
            </a:r>
          </a:p>
        </p:txBody>
      </p:sp>
      <p:sp>
        <p:nvSpPr>
          <p:cNvPr id="4" name="Content Placeholder 3">
            <a:extLst>
              <a:ext uri="{FF2B5EF4-FFF2-40B4-BE49-F238E27FC236}">
                <a16:creationId xmlns:a16="http://schemas.microsoft.com/office/drawing/2014/main" id="{2A869008-B9B6-B896-EE36-87B44283EC80}"/>
              </a:ext>
            </a:extLst>
          </p:cNvPr>
          <p:cNvSpPr>
            <a:spLocks noGrp="1"/>
          </p:cNvSpPr>
          <p:nvPr>
            <p:ph idx="1"/>
          </p:nvPr>
        </p:nvSpPr>
        <p:spPr/>
        <p:txBody>
          <a:bodyPr/>
          <a:lstStyle/>
          <a:p>
            <a:r>
              <a:rPr lang="en-US" dirty="0"/>
              <a:t>ICD-10 Update for October 1</a:t>
            </a:r>
            <a:r>
              <a:rPr lang="en-US" baseline="30000" dirty="0"/>
              <a:t>st</a:t>
            </a:r>
            <a:endParaRPr lang="en-US" dirty="0"/>
          </a:p>
          <a:p>
            <a:r>
              <a:rPr lang="en-US" dirty="0"/>
              <a:t>Backend Updates</a:t>
            </a:r>
          </a:p>
          <a:p>
            <a:r>
              <a:rPr lang="en-US" dirty="0"/>
              <a:t>Custom Form Feature Changes (Gold customers only)</a:t>
            </a:r>
          </a:p>
          <a:p>
            <a:r>
              <a:rPr lang="en-US" dirty="0"/>
              <a:t>HH PPS Grouper Update (Home Care Customers only)</a:t>
            </a:r>
          </a:p>
          <a:p>
            <a:endParaRPr lang="en-US" dirty="0"/>
          </a:p>
        </p:txBody>
      </p:sp>
      <p:sp>
        <p:nvSpPr>
          <p:cNvPr id="5" name="Content Placeholder 4">
            <a:extLst>
              <a:ext uri="{FF2B5EF4-FFF2-40B4-BE49-F238E27FC236}">
                <a16:creationId xmlns:a16="http://schemas.microsoft.com/office/drawing/2014/main" id="{3C9C26E0-1FA4-3DF7-09AD-1E49D113800E}"/>
              </a:ext>
            </a:extLst>
          </p:cNvPr>
          <p:cNvSpPr>
            <a:spLocks noGrp="1"/>
          </p:cNvSpPr>
          <p:nvPr>
            <p:ph sz="quarter" idx="10"/>
          </p:nvPr>
        </p:nvSpPr>
        <p:spPr/>
        <p:txBody>
          <a:bodyPr>
            <a:normAutofit/>
          </a:bodyPr>
          <a:lstStyle/>
          <a:p>
            <a:r>
              <a:rPr lang="en-US" dirty="0"/>
              <a:t>Release Date:</a:t>
            </a:r>
          </a:p>
          <a:p>
            <a:r>
              <a:rPr lang="en-US" sz="2600" dirty="0"/>
              <a:t>September 29</a:t>
            </a:r>
          </a:p>
          <a:p>
            <a:endParaRPr lang="en-US" sz="2000" dirty="0"/>
          </a:p>
          <a:p>
            <a:r>
              <a:rPr lang="en-US" sz="2000" dirty="0"/>
              <a:t>Nightingale Notes will be unavailable Friday at end of business day</a:t>
            </a:r>
          </a:p>
        </p:txBody>
      </p:sp>
    </p:spTree>
    <p:extLst>
      <p:ext uri="{BB962C8B-B14F-4D97-AF65-F5344CB8AC3E}">
        <p14:creationId xmlns:p14="http://schemas.microsoft.com/office/powerpoint/2010/main" val="3914526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5861-2D43-889A-D8FD-66952ABE983F}"/>
              </a:ext>
            </a:extLst>
          </p:cNvPr>
          <p:cNvSpPr>
            <a:spLocks noGrp="1"/>
          </p:cNvSpPr>
          <p:nvPr>
            <p:ph type="title"/>
          </p:nvPr>
        </p:nvSpPr>
        <p:spPr/>
        <p:txBody>
          <a:bodyPr/>
          <a:lstStyle/>
          <a:p>
            <a:r>
              <a:rPr lang="en-US" dirty="0"/>
              <a:t>ICD-10-CM Update</a:t>
            </a:r>
          </a:p>
        </p:txBody>
      </p:sp>
      <p:sp>
        <p:nvSpPr>
          <p:cNvPr id="3" name="Content Placeholder 2">
            <a:extLst>
              <a:ext uri="{FF2B5EF4-FFF2-40B4-BE49-F238E27FC236}">
                <a16:creationId xmlns:a16="http://schemas.microsoft.com/office/drawing/2014/main" id="{56E52987-98B5-90D4-7B3D-0596E4F38CC5}"/>
              </a:ext>
            </a:extLst>
          </p:cNvPr>
          <p:cNvSpPr>
            <a:spLocks noGrp="1"/>
          </p:cNvSpPr>
          <p:nvPr>
            <p:ph idx="1"/>
          </p:nvPr>
        </p:nvSpPr>
        <p:spPr/>
        <p:txBody>
          <a:bodyPr/>
          <a:lstStyle/>
          <a:p>
            <a:r>
              <a:rPr lang="en-US" dirty="0"/>
              <a:t>The updated code set is to be used for patient encounters and discharges occurring from October 1st, 2023, to September 30th, 2024. With this update, there were: </a:t>
            </a:r>
          </a:p>
          <a:p>
            <a:pPr lvl="1"/>
            <a:r>
              <a:rPr lang="en-US" dirty="0"/>
              <a:t>395 new codes added</a:t>
            </a:r>
          </a:p>
          <a:p>
            <a:pPr lvl="1"/>
            <a:r>
              <a:rPr lang="en-US" dirty="0"/>
              <a:t>25 codes deleted</a:t>
            </a:r>
          </a:p>
          <a:p>
            <a:pPr lvl="1"/>
            <a:r>
              <a:rPr lang="en-US" dirty="0"/>
              <a:t>13 revisions</a:t>
            </a:r>
          </a:p>
          <a:p>
            <a:endParaRPr lang="en-US" dirty="0"/>
          </a:p>
        </p:txBody>
      </p:sp>
      <p:sp>
        <p:nvSpPr>
          <p:cNvPr id="4" name="Footer Placeholder 3">
            <a:extLst>
              <a:ext uri="{FF2B5EF4-FFF2-40B4-BE49-F238E27FC236}">
                <a16:creationId xmlns:a16="http://schemas.microsoft.com/office/drawing/2014/main" id="{B01C076C-0248-CD00-8978-4B3F170F49B9}"/>
              </a:ext>
            </a:extLst>
          </p:cNvPr>
          <p:cNvSpPr>
            <a:spLocks noGrp="1"/>
          </p:cNvSpPr>
          <p:nvPr>
            <p:ph type="ftr" sz="quarter" idx="3"/>
          </p:nvPr>
        </p:nvSpPr>
        <p:spPr/>
        <p:txBody>
          <a:bodyPr/>
          <a:lstStyle/>
          <a:p>
            <a:r>
              <a:rPr lang="en-US"/>
              <a:t>September 2023 Release</a:t>
            </a:r>
            <a:endParaRPr lang="en-US" dirty="0"/>
          </a:p>
        </p:txBody>
      </p:sp>
    </p:spTree>
    <p:extLst>
      <p:ext uri="{BB962C8B-B14F-4D97-AF65-F5344CB8AC3E}">
        <p14:creationId xmlns:p14="http://schemas.microsoft.com/office/powerpoint/2010/main" val="1297472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5861-2D43-889A-D8FD-66952ABE983F}"/>
              </a:ext>
            </a:extLst>
          </p:cNvPr>
          <p:cNvSpPr>
            <a:spLocks noGrp="1"/>
          </p:cNvSpPr>
          <p:nvPr>
            <p:ph type="title"/>
          </p:nvPr>
        </p:nvSpPr>
        <p:spPr/>
        <p:txBody>
          <a:bodyPr/>
          <a:lstStyle/>
          <a:p>
            <a:r>
              <a:rPr lang="en-US" dirty="0"/>
              <a:t>Backend Updates</a:t>
            </a:r>
          </a:p>
        </p:txBody>
      </p:sp>
      <p:sp>
        <p:nvSpPr>
          <p:cNvPr id="3" name="Content Placeholder 2">
            <a:extLst>
              <a:ext uri="{FF2B5EF4-FFF2-40B4-BE49-F238E27FC236}">
                <a16:creationId xmlns:a16="http://schemas.microsoft.com/office/drawing/2014/main" id="{56E52987-98B5-90D4-7B3D-0596E4F38CC5}"/>
              </a:ext>
            </a:extLst>
          </p:cNvPr>
          <p:cNvSpPr>
            <a:spLocks noGrp="1"/>
          </p:cNvSpPr>
          <p:nvPr>
            <p:ph idx="1"/>
          </p:nvPr>
        </p:nvSpPr>
        <p:spPr/>
        <p:txBody>
          <a:bodyPr/>
          <a:lstStyle/>
          <a:p>
            <a:r>
              <a:rPr lang="en-US" dirty="0"/>
              <a:t>Recently, there was an issue in certain cases where some users were not able to log in. We fixed the main issue at the time. We have now made some additional backend improvements in this area to avoid problems in the future.</a:t>
            </a:r>
          </a:p>
          <a:p>
            <a:r>
              <a:rPr lang="en-US" dirty="0"/>
              <a:t>You should not notice any changes to your functionality. If you do, particularly if you can or cannot do something that you always have been able to, please email </a:t>
            </a:r>
            <a:r>
              <a:rPr lang="en-US" dirty="0">
                <a:hlinkClick r:id="rId2"/>
              </a:rPr>
              <a:t>support@champsoftware.com</a:t>
            </a:r>
            <a:r>
              <a:rPr lang="en-US" dirty="0"/>
              <a:t> and let us know what you are experiencing.</a:t>
            </a:r>
          </a:p>
        </p:txBody>
      </p:sp>
      <p:sp>
        <p:nvSpPr>
          <p:cNvPr id="4" name="Footer Placeholder 3">
            <a:extLst>
              <a:ext uri="{FF2B5EF4-FFF2-40B4-BE49-F238E27FC236}">
                <a16:creationId xmlns:a16="http://schemas.microsoft.com/office/drawing/2014/main" id="{B01C076C-0248-CD00-8978-4B3F170F49B9}"/>
              </a:ext>
            </a:extLst>
          </p:cNvPr>
          <p:cNvSpPr>
            <a:spLocks noGrp="1"/>
          </p:cNvSpPr>
          <p:nvPr>
            <p:ph type="ftr" sz="quarter" idx="3"/>
          </p:nvPr>
        </p:nvSpPr>
        <p:spPr/>
        <p:txBody>
          <a:bodyPr/>
          <a:lstStyle/>
          <a:p>
            <a:r>
              <a:rPr lang="en-US"/>
              <a:t>September 2023 Release</a:t>
            </a:r>
            <a:endParaRPr lang="en-US" dirty="0"/>
          </a:p>
        </p:txBody>
      </p:sp>
    </p:spTree>
    <p:extLst>
      <p:ext uri="{BB962C8B-B14F-4D97-AF65-F5344CB8AC3E}">
        <p14:creationId xmlns:p14="http://schemas.microsoft.com/office/powerpoint/2010/main" val="1470820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59A21-F924-D3F2-3FF6-0DA7111859B7}"/>
              </a:ext>
            </a:extLst>
          </p:cNvPr>
          <p:cNvSpPr>
            <a:spLocks noGrp="1"/>
          </p:cNvSpPr>
          <p:nvPr>
            <p:ph type="ctrTitle"/>
          </p:nvPr>
        </p:nvSpPr>
        <p:spPr/>
        <p:txBody>
          <a:bodyPr/>
          <a:lstStyle/>
          <a:p>
            <a:r>
              <a:rPr lang="en-US" dirty="0"/>
              <a:t>Gold Package Only</a:t>
            </a:r>
          </a:p>
        </p:txBody>
      </p:sp>
      <p:sp>
        <p:nvSpPr>
          <p:cNvPr id="3" name="Subtitle 2">
            <a:extLst>
              <a:ext uri="{FF2B5EF4-FFF2-40B4-BE49-F238E27FC236}">
                <a16:creationId xmlns:a16="http://schemas.microsoft.com/office/drawing/2014/main" id="{9FDEC461-BE09-3FC3-DC46-73C2E59647C6}"/>
              </a:ext>
            </a:extLst>
          </p:cNvPr>
          <p:cNvSpPr>
            <a:spLocks noGrp="1"/>
          </p:cNvSpPr>
          <p:nvPr>
            <p:ph type="subTitle" idx="1"/>
          </p:nvPr>
        </p:nvSpPr>
        <p:spPr/>
        <p:txBody>
          <a:bodyPr/>
          <a:lstStyle/>
          <a:p>
            <a:r>
              <a:rPr lang="en-US" dirty="0"/>
              <a:t>Custom Form Updates</a:t>
            </a:r>
          </a:p>
        </p:txBody>
      </p:sp>
    </p:spTree>
    <p:extLst>
      <p:ext uri="{BB962C8B-B14F-4D97-AF65-F5344CB8AC3E}">
        <p14:creationId xmlns:p14="http://schemas.microsoft.com/office/powerpoint/2010/main" val="1864577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5861-2D43-889A-D8FD-66952ABE983F}"/>
              </a:ext>
            </a:extLst>
          </p:cNvPr>
          <p:cNvSpPr>
            <a:spLocks noGrp="1"/>
          </p:cNvSpPr>
          <p:nvPr>
            <p:ph type="title"/>
          </p:nvPr>
        </p:nvSpPr>
        <p:spPr/>
        <p:txBody>
          <a:bodyPr/>
          <a:lstStyle/>
          <a:p>
            <a:r>
              <a:rPr lang="en-US" dirty="0"/>
              <a:t>New Form Request Link in Scheduler</a:t>
            </a:r>
          </a:p>
        </p:txBody>
      </p:sp>
      <p:sp>
        <p:nvSpPr>
          <p:cNvPr id="3" name="Content Placeholder 2">
            <a:extLst>
              <a:ext uri="{FF2B5EF4-FFF2-40B4-BE49-F238E27FC236}">
                <a16:creationId xmlns:a16="http://schemas.microsoft.com/office/drawing/2014/main" id="{56E52987-98B5-90D4-7B3D-0596E4F38CC5}"/>
              </a:ext>
            </a:extLst>
          </p:cNvPr>
          <p:cNvSpPr>
            <a:spLocks noGrp="1"/>
          </p:cNvSpPr>
          <p:nvPr>
            <p:ph idx="1"/>
          </p:nvPr>
        </p:nvSpPr>
        <p:spPr>
          <a:xfrm>
            <a:off x="838200" y="1825625"/>
            <a:ext cx="4260273" cy="3960813"/>
          </a:xfrm>
        </p:spPr>
        <p:txBody>
          <a:bodyPr/>
          <a:lstStyle/>
          <a:p>
            <a:r>
              <a:rPr lang="en-US" dirty="0"/>
              <a:t>On the Appointment screen, there is now a link to send a form to the client you’re setting the appointment up for. </a:t>
            </a:r>
          </a:p>
          <a:p>
            <a:r>
              <a:rPr lang="en-US" dirty="0"/>
              <a:t>This occurs once you add a client to the appointment.</a:t>
            </a:r>
          </a:p>
        </p:txBody>
      </p:sp>
      <p:sp>
        <p:nvSpPr>
          <p:cNvPr id="4" name="Footer Placeholder 3">
            <a:extLst>
              <a:ext uri="{FF2B5EF4-FFF2-40B4-BE49-F238E27FC236}">
                <a16:creationId xmlns:a16="http://schemas.microsoft.com/office/drawing/2014/main" id="{B01C076C-0248-CD00-8978-4B3F170F49B9}"/>
              </a:ext>
            </a:extLst>
          </p:cNvPr>
          <p:cNvSpPr>
            <a:spLocks noGrp="1"/>
          </p:cNvSpPr>
          <p:nvPr>
            <p:ph type="ftr" sz="quarter" idx="3"/>
          </p:nvPr>
        </p:nvSpPr>
        <p:spPr/>
        <p:txBody>
          <a:bodyPr/>
          <a:lstStyle/>
          <a:p>
            <a:r>
              <a:rPr lang="en-US"/>
              <a:t>September 2023 Release</a:t>
            </a:r>
            <a:endParaRPr lang="en-US" dirty="0"/>
          </a:p>
        </p:txBody>
      </p:sp>
      <p:pic>
        <p:nvPicPr>
          <p:cNvPr id="6" name="Picture 5">
            <a:extLst>
              <a:ext uri="{FF2B5EF4-FFF2-40B4-BE49-F238E27FC236}">
                <a16:creationId xmlns:a16="http://schemas.microsoft.com/office/drawing/2014/main" id="{58474861-F254-3D7B-11D0-4AC18733D326}"/>
              </a:ext>
            </a:extLst>
          </p:cNvPr>
          <p:cNvPicPr>
            <a:picLocks noChangeAspect="1"/>
          </p:cNvPicPr>
          <p:nvPr/>
        </p:nvPicPr>
        <p:blipFill>
          <a:blip r:embed="rId2"/>
          <a:stretch>
            <a:fillRect/>
          </a:stretch>
        </p:blipFill>
        <p:spPr>
          <a:xfrm>
            <a:off x="5240739" y="1502331"/>
            <a:ext cx="6237027" cy="4841450"/>
          </a:xfrm>
          <a:prstGeom prst="rect">
            <a:avLst/>
          </a:prstGeom>
        </p:spPr>
      </p:pic>
    </p:spTree>
    <p:extLst>
      <p:ext uri="{BB962C8B-B14F-4D97-AF65-F5344CB8AC3E}">
        <p14:creationId xmlns:p14="http://schemas.microsoft.com/office/powerpoint/2010/main" val="345872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5861-2D43-889A-D8FD-66952ABE983F}"/>
              </a:ext>
            </a:extLst>
          </p:cNvPr>
          <p:cNvSpPr>
            <a:spLocks noGrp="1"/>
          </p:cNvSpPr>
          <p:nvPr>
            <p:ph type="title"/>
          </p:nvPr>
        </p:nvSpPr>
        <p:spPr/>
        <p:txBody>
          <a:bodyPr/>
          <a:lstStyle/>
          <a:p>
            <a:r>
              <a:rPr lang="en-US" dirty="0"/>
              <a:t>Manage Custom Forms Screen Updates</a:t>
            </a:r>
          </a:p>
        </p:txBody>
      </p:sp>
      <p:sp>
        <p:nvSpPr>
          <p:cNvPr id="3" name="Content Placeholder 2">
            <a:extLst>
              <a:ext uri="{FF2B5EF4-FFF2-40B4-BE49-F238E27FC236}">
                <a16:creationId xmlns:a16="http://schemas.microsoft.com/office/drawing/2014/main" id="{56E52987-98B5-90D4-7B3D-0596E4F38CC5}"/>
              </a:ext>
            </a:extLst>
          </p:cNvPr>
          <p:cNvSpPr>
            <a:spLocks noGrp="1"/>
          </p:cNvSpPr>
          <p:nvPr>
            <p:ph idx="1"/>
          </p:nvPr>
        </p:nvSpPr>
        <p:spPr>
          <a:xfrm>
            <a:off x="838200" y="1825625"/>
            <a:ext cx="10515600" cy="3960813"/>
          </a:xfrm>
        </p:spPr>
        <p:txBody>
          <a:bodyPr/>
          <a:lstStyle/>
          <a:p>
            <a:r>
              <a:rPr lang="en-US" sz="2000" dirty="0"/>
              <a:t>New form request link, that will bring up a field to select a client to give/send the forms to. Please note that you cannot add a form to a person until they are a client in Nightingale Notes. </a:t>
            </a:r>
          </a:p>
          <a:p>
            <a:r>
              <a:rPr lang="en-US" sz="2000" dirty="0"/>
              <a:t>Custom forms setup link, that will open a new tab and take you to the Custom forms screen in setup. This leaves the Manage Custom Forms screen up on the previous tab.</a:t>
            </a:r>
          </a:p>
          <a:p>
            <a:endParaRPr lang="en-US" sz="2000" dirty="0"/>
          </a:p>
          <a:p>
            <a:pPr marL="0" indent="0">
              <a:buNone/>
            </a:pPr>
            <a:r>
              <a:rPr lang="en-US" sz="2000" dirty="0"/>
              <a:t>Both options are available on the Inbox and Processed forms pills.</a:t>
            </a:r>
          </a:p>
          <a:p>
            <a:pPr marL="0" indent="0">
              <a:buNone/>
            </a:pPr>
            <a:endParaRPr lang="en-US" dirty="0"/>
          </a:p>
        </p:txBody>
      </p:sp>
      <p:sp>
        <p:nvSpPr>
          <p:cNvPr id="4" name="Footer Placeholder 3">
            <a:extLst>
              <a:ext uri="{FF2B5EF4-FFF2-40B4-BE49-F238E27FC236}">
                <a16:creationId xmlns:a16="http://schemas.microsoft.com/office/drawing/2014/main" id="{B01C076C-0248-CD00-8978-4B3F170F49B9}"/>
              </a:ext>
            </a:extLst>
          </p:cNvPr>
          <p:cNvSpPr>
            <a:spLocks noGrp="1"/>
          </p:cNvSpPr>
          <p:nvPr>
            <p:ph type="ftr" sz="quarter" idx="3"/>
          </p:nvPr>
        </p:nvSpPr>
        <p:spPr/>
        <p:txBody>
          <a:bodyPr/>
          <a:lstStyle/>
          <a:p>
            <a:r>
              <a:rPr lang="en-US"/>
              <a:t>September 2023 Release</a:t>
            </a:r>
            <a:endParaRPr lang="en-US" dirty="0"/>
          </a:p>
        </p:txBody>
      </p:sp>
      <p:pic>
        <p:nvPicPr>
          <p:cNvPr id="6" name="Picture 5">
            <a:extLst>
              <a:ext uri="{FF2B5EF4-FFF2-40B4-BE49-F238E27FC236}">
                <a16:creationId xmlns:a16="http://schemas.microsoft.com/office/drawing/2014/main" id="{61063719-FC97-6AE4-8056-15A7518DBB7B}"/>
              </a:ext>
            </a:extLst>
          </p:cNvPr>
          <p:cNvPicPr>
            <a:picLocks noChangeAspect="1"/>
          </p:cNvPicPr>
          <p:nvPr/>
        </p:nvPicPr>
        <p:blipFill>
          <a:blip r:embed="rId2"/>
          <a:stretch>
            <a:fillRect/>
          </a:stretch>
        </p:blipFill>
        <p:spPr>
          <a:xfrm>
            <a:off x="538162" y="4593925"/>
            <a:ext cx="11115675" cy="1514475"/>
          </a:xfrm>
          <a:prstGeom prst="rect">
            <a:avLst/>
          </a:prstGeom>
        </p:spPr>
      </p:pic>
    </p:spTree>
    <p:extLst>
      <p:ext uri="{BB962C8B-B14F-4D97-AF65-F5344CB8AC3E}">
        <p14:creationId xmlns:p14="http://schemas.microsoft.com/office/powerpoint/2010/main" val="118216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5861-2D43-889A-D8FD-66952ABE983F}"/>
              </a:ext>
            </a:extLst>
          </p:cNvPr>
          <p:cNvSpPr>
            <a:spLocks noGrp="1"/>
          </p:cNvSpPr>
          <p:nvPr>
            <p:ph type="title"/>
          </p:nvPr>
        </p:nvSpPr>
        <p:spPr/>
        <p:txBody>
          <a:bodyPr/>
          <a:lstStyle/>
          <a:p>
            <a:r>
              <a:rPr lang="en-US" dirty="0"/>
              <a:t>Custom Forms Reporting</a:t>
            </a:r>
          </a:p>
        </p:txBody>
      </p:sp>
      <p:sp>
        <p:nvSpPr>
          <p:cNvPr id="3" name="Content Placeholder 2">
            <a:extLst>
              <a:ext uri="{FF2B5EF4-FFF2-40B4-BE49-F238E27FC236}">
                <a16:creationId xmlns:a16="http://schemas.microsoft.com/office/drawing/2014/main" id="{56E52987-98B5-90D4-7B3D-0596E4F38CC5}"/>
              </a:ext>
            </a:extLst>
          </p:cNvPr>
          <p:cNvSpPr>
            <a:spLocks noGrp="1"/>
          </p:cNvSpPr>
          <p:nvPr>
            <p:ph idx="1"/>
          </p:nvPr>
        </p:nvSpPr>
        <p:spPr>
          <a:xfrm>
            <a:off x="838200" y="1825625"/>
            <a:ext cx="10515600" cy="3960813"/>
          </a:xfrm>
        </p:spPr>
        <p:txBody>
          <a:bodyPr/>
          <a:lstStyle/>
          <a:p>
            <a:r>
              <a:rPr lang="en-US" dirty="0"/>
              <a:t>In the </a:t>
            </a:r>
            <a:r>
              <a:rPr lang="en-US" b="1" dirty="0"/>
              <a:t>All Reports </a:t>
            </a:r>
            <a:r>
              <a:rPr lang="en-US" dirty="0"/>
              <a:t>screen, there is a new screen called “Custom Form info.”</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B01C076C-0248-CD00-8978-4B3F170F49B9}"/>
              </a:ext>
            </a:extLst>
          </p:cNvPr>
          <p:cNvSpPr>
            <a:spLocks noGrp="1"/>
          </p:cNvSpPr>
          <p:nvPr>
            <p:ph type="ftr" sz="quarter" idx="3"/>
          </p:nvPr>
        </p:nvSpPr>
        <p:spPr/>
        <p:txBody>
          <a:bodyPr/>
          <a:lstStyle/>
          <a:p>
            <a:r>
              <a:rPr lang="en-US"/>
              <a:t>September 2023 Release</a:t>
            </a:r>
            <a:endParaRPr lang="en-US" dirty="0"/>
          </a:p>
        </p:txBody>
      </p:sp>
      <p:pic>
        <p:nvPicPr>
          <p:cNvPr id="7" name="Picture 6">
            <a:extLst>
              <a:ext uri="{FF2B5EF4-FFF2-40B4-BE49-F238E27FC236}">
                <a16:creationId xmlns:a16="http://schemas.microsoft.com/office/drawing/2014/main" id="{597D59C8-0EF2-F97A-CB51-680F38752020}"/>
              </a:ext>
            </a:extLst>
          </p:cNvPr>
          <p:cNvPicPr>
            <a:picLocks noChangeAspect="1"/>
          </p:cNvPicPr>
          <p:nvPr/>
        </p:nvPicPr>
        <p:blipFill>
          <a:blip r:embed="rId2"/>
          <a:stretch>
            <a:fillRect/>
          </a:stretch>
        </p:blipFill>
        <p:spPr>
          <a:xfrm>
            <a:off x="4401271" y="2334611"/>
            <a:ext cx="6595614" cy="3960812"/>
          </a:xfrm>
          <a:prstGeom prst="rect">
            <a:avLst/>
          </a:prstGeom>
        </p:spPr>
      </p:pic>
    </p:spTree>
    <p:extLst>
      <p:ext uri="{BB962C8B-B14F-4D97-AF65-F5344CB8AC3E}">
        <p14:creationId xmlns:p14="http://schemas.microsoft.com/office/powerpoint/2010/main" val="1071124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5861-2D43-889A-D8FD-66952ABE983F}"/>
              </a:ext>
            </a:extLst>
          </p:cNvPr>
          <p:cNvSpPr>
            <a:spLocks noGrp="1"/>
          </p:cNvSpPr>
          <p:nvPr>
            <p:ph type="title"/>
          </p:nvPr>
        </p:nvSpPr>
        <p:spPr/>
        <p:txBody>
          <a:bodyPr/>
          <a:lstStyle/>
          <a:p>
            <a:r>
              <a:rPr lang="en-US" dirty="0"/>
              <a:t>Custom Forms Reporting</a:t>
            </a:r>
          </a:p>
        </p:txBody>
      </p:sp>
      <p:sp>
        <p:nvSpPr>
          <p:cNvPr id="3" name="Content Placeholder 2">
            <a:extLst>
              <a:ext uri="{FF2B5EF4-FFF2-40B4-BE49-F238E27FC236}">
                <a16:creationId xmlns:a16="http://schemas.microsoft.com/office/drawing/2014/main" id="{56E52987-98B5-90D4-7B3D-0596E4F38CC5}"/>
              </a:ext>
            </a:extLst>
          </p:cNvPr>
          <p:cNvSpPr>
            <a:spLocks noGrp="1"/>
          </p:cNvSpPr>
          <p:nvPr>
            <p:ph idx="1"/>
          </p:nvPr>
        </p:nvSpPr>
        <p:spPr>
          <a:xfrm>
            <a:off x="838200" y="1825625"/>
            <a:ext cx="5908964" cy="3960813"/>
          </a:xfrm>
        </p:spPr>
        <p:txBody>
          <a:bodyPr/>
          <a:lstStyle/>
          <a:p>
            <a:r>
              <a:rPr lang="en-US" dirty="0"/>
              <a:t>This screen contains a Custom Forms section with all the custom forms listed, as well as a special subsection called </a:t>
            </a:r>
            <a:r>
              <a:rPr lang="en-US" b="1" dirty="0"/>
              <a:t>Custom form fields</a:t>
            </a:r>
            <a:r>
              <a:rPr lang="en-US" dirty="0"/>
              <a:t>:</a:t>
            </a:r>
          </a:p>
          <a:p>
            <a:pPr marL="0" indent="0">
              <a:buNone/>
            </a:pPr>
            <a:endParaRPr lang="en-US" dirty="0"/>
          </a:p>
        </p:txBody>
      </p:sp>
      <p:sp>
        <p:nvSpPr>
          <p:cNvPr id="4" name="Footer Placeholder 3">
            <a:extLst>
              <a:ext uri="{FF2B5EF4-FFF2-40B4-BE49-F238E27FC236}">
                <a16:creationId xmlns:a16="http://schemas.microsoft.com/office/drawing/2014/main" id="{B01C076C-0248-CD00-8978-4B3F170F49B9}"/>
              </a:ext>
            </a:extLst>
          </p:cNvPr>
          <p:cNvSpPr>
            <a:spLocks noGrp="1"/>
          </p:cNvSpPr>
          <p:nvPr>
            <p:ph type="ftr" sz="quarter" idx="3"/>
          </p:nvPr>
        </p:nvSpPr>
        <p:spPr/>
        <p:txBody>
          <a:bodyPr/>
          <a:lstStyle/>
          <a:p>
            <a:r>
              <a:rPr lang="en-US"/>
              <a:t>September 2023 Release</a:t>
            </a:r>
            <a:endParaRPr lang="en-US" dirty="0"/>
          </a:p>
        </p:txBody>
      </p:sp>
      <p:pic>
        <p:nvPicPr>
          <p:cNvPr id="6" name="Picture 5">
            <a:extLst>
              <a:ext uri="{FF2B5EF4-FFF2-40B4-BE49-F238E27FC236}">
                <a16:creationId xmlns:a16="http://schemas.microsoft.com/office/drawing/2014/main" id="{9D8100CB-7196-06B7-9897-6F6913A8C254}"/>
              </a:ext>
            </a:extLst>
          </p:cNvPr>
          <p:cNvPicPr>
            <a:picLocks noChangeAspect="1"/>
          </p:cNvPicPr>
          <p:nvPr/>
        </p:nvPicPr>
        <p:blipFill>
          <a:blip r:embed="rId2"/>
          <a:stretch>
            <a:fillRect/>
          </a:stretch>
        </p:blipFill>
        <p:spPr>
          <a:xfrm>
            <a:off x="6858000" y="1719853"/>
            <a:ext cx="2951018" cy="4388968"/>
          </a:xfrm>
          <a:prstGeom prst="rect">
            <a:avLst/>
          </a:prstGeom>
        </p:spPr>
      </p:pic>
    </p:spTree>
    <p:extLst>
      <p:ext uri="{BB962C8B-B14F-4D97-AF65-F5344CB8AC3E}">
        <p14:creationId xmlns:p14="http://schemas.microsoft.com/office/powerpoint/2010/main" val="704438373"/>
      </p:ext>
    </p:extLst>
  </p:cSld>
  <p:clrMapOvr>
    <a:masterClrMapping/>
  </p:clrMapOvr>
</p:sld>
</file>

<file path=ppt/theme/theme1.xml><?xml version="1.0" encoding="utf-8"?>
<a:theme xmlns:a="http://schemas.openxmlformats.org/drawingml/2006/main" name="Champ Master">
  <a:themeElements>
    <a:clrScheme name="Champ Color Theme">
      <a:dk1>
        <a:srgbClr val="000000"/>
      </a:dk1>
      <a:lt1>
        <a:srgbClr val="FFFFFF"/>
      </a:lt1>
      <a:dk2>
        <a:srgbClr val="304B68"/>
      </a:dk2>
      <a:lt2>
        <a:srgbClr val="E7E6E6"/>
      </a:lt2>
      <a:accent1>
        <a:srgbClr val="304B68"/>
      </a:accent1>
      <a:accent2>
        <a:srgbClr val="6E8FB0"/>
      </a:accent2>
      <a:accent3>
        <a:srgbClr val="E59A49"/>
      </a:accent3>
      <a:accent4>
        <a:srgbClr val="719500"/>
      </a:accent4>
      <a:accent5>
        <a:srgbClr val="B01F28"/>
      </a:accent5>
      <a:accent6>
        <a:srgbClr val="FFBC3E"/>
      </a:accent6>
      <a:hlink>
        <a:srgbClr val="009ABC"/>
      </a:hlink>
      <a:folHlink>
        <a:srgbClr val="6F2B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and Sidebar">
  <a:themeElements>
    <a:clrScheme name="Champ Color theme">
      <a:dk1>
        <a:srgbClr val="000000"/>
      </a:dk1>
      <a:lt1>
        <a:srgbClr val="FFFFFF"/>
      </a:lt1>
      <a:dk2>
        <a:srgbClr val="304B68"/>
      </a:dk2>
      <a:lt2>
        <a:srgbClr val="E7E6E6"/>
      </a:lt2>
      <a:accent1>
        <a:srgbClr val="304B68"/>
      </a:accent1>
      <a:accent2>
        <a:srgbClr val="6E8FB0"/>
      </a:accent2>
      <a:accent3>
        <a:srgbClr val="E59A49"/>
      </a:accent3>
      <a:accent4>
        <a:srgbClr val="719500"/>
      </a:accent4>
      <a:accent5>
        <a:srgbClr val="009ABC"/>
      </a:accent5>
      <a:accent6>
        <a:srgbClr val="FFBC3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4475</TotalTime>
  <Words>793</Words>
  <Application>Microsoft Office PowerPoint</Application>
  <PresentationFormat>Widescreen</PresentationFormat>
  <Paragraphs>73</Paragraphs>
  <Slides>17</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Champ Master</vt:lpstr>
      <vt:lpstr>Divider and Sidebar</vt:lpstr>
      <vt:lpstr>September Release Overview</vt:lpstr>
      <vt:lpstr>Release Includes:</vt:lpstr>
      <vt:lpstr>ICD-10-CM Update</vt:lpstr>
      <vt:lpstr>Backend Updates</vt:lpstr>
      <vt:lpstr>Gold Package Only</vt:lpstr>
      <vt:lpstr>New Form Request Link in Scheduler</vt:lpstr>
      <vt:lpstr>Manage Custom Forms Screen Updates</vt:lpstr>
      <vt:lpstr>Custom Forms Reporting</vt:lpstr>
      <vt:lpstr>Custom Forms Reporting</vt:lpstr>
      <vt:lpstr>Custom Forms Reporting</vt:lpstr>
      <vt:lpstr>Custom Forms Reporting</vt:lpstr>
      <vt:lpstr>Custom Forms Reporting</vt:lpstr>
      <vt:lpstr>Home Care Customers Only</vt:lpstr>
      <vt:lpstr>ICD-10-PCS Update</vt:lpstr>
      <vt:lpstr>HH PPS Grouper Update v04.1.23</vt:lpstr>
      <vt:lpstr>Q &amp; A</vt:lpstr>
      <vt:lpstr>Release 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Kindem</dc:creator>
  <cp:lastModifiedBy>Kellie Kopischke</cp:lastModifiedBy>
  <cp:revision>19</cp:revision>
  <dcterms:created xsi:type="dcterms:W3CDTF">2021-11-15T03:36:42Z</dcterms:created>
  <dcterms:modified xsi:type="dcterms:W3CDTF">2023-09-25T20:59:54Z</dcterms:modified>
</cp:coreProperties>
</file>