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21"/>
  </p:notesMasterIdLst>
  <p:sldIdLst>
    <p:sldId id="269" r:id="rId3"/>
    <p:sldId id="271" r:id="rId4"/>
    <p:sldId id="284" r:id="rId5"/>
    <p:sldId id="290" r:id="rId6"/>
    <p:sldId id="282" r:id="rId7"/>
    <p:sldId id="276" r:id="rId8"/>
    <p:sldId id="286" r:id="rId9"/>
    <p:sldId id="272" r:id="rId10"/>
    <p:sldId id="291" r:id="rId11"/>
    <p:sldId id="292" r:id="rId12"/>
    <p:sldId id="293" r:id="rId13"/>
    <p:sldId id="294" r:id="rId14"/>
    <p:sldId id="295" r:id="rId15"/>
    <p:sldId id="296" r:id="rId16"/>
    <p:sldId id="297" r:id="rId17"/>
    <p:sldId id="298" r:id="rId18"/>
    <p:sldId id="287" r:id="rId19"/>
    <p:sldId id="28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656A"/>
    <a:srgbClr val="D25F15"/>
    <a:srgbClr val="F6A800"/>
    <a:srgbClr val="004988"/>
    <a:srgbClr val="6BC0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19"/>
    <p:restoredTop sz="94637"/>
  </p:normalViewPr>
  <p:slideViewPr>
    <p:cSldViewPr snapToGrid="0" snapToObjects="1" showGuides="1">
      <p:cViewPr varScale="1">
        <p:scale>
          <a:sx n="79" d="100"/>
          <a:sy n="79" d="100"/>
        </p:scale>
        <p:origin x="386"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3B1A1406-1241-E044-8D3B-BFF97CD24D56}" type="datetimeFigureOut">
              <a:rPr lang="en-US" smtClean="0"/>
              <a:pPr/>
              <a:t>12/15/2023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44EBCD24-2F56-1F4A-960F-E5E54C183B6A}" type="slidenum">
              <a:rPr lang="en-US" smtClean="0"/>
              <a:pPr/>
              <a:t>‹#›</a:t>
            </a:fld>
            <a:endParaRPr lang="en-US" dirty="0"/>
          </a:p>
        </p:txBody>
      </p:sp>
    </p:spTree>
    <p:extLst>
      <p:ext uri="{BB962C8B-B14F-4D97-AF65-F5344CB8AC3E}">
        <p14:creationId xmlns:p14="http://schemas.microsoft.com/office/powerpoint/2010/main" val="131709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BCD24-2F56-1F4A-960F-E5E54C183B6A}" type="slidenum">
              <a:rPr lang="en-US" smtClean="0"/>
              <a:pPr/>
              <a:t>1</a:t>
            </a:fld>
            <a:endParaRPr lang="en-US" dirty="0"/>
          </a:p>
        </p:txBody>
      </p:sp>
    </p:spTree>
    <p:extLst>
      <p:ext uri="{BB962C8B-B14F-4D97-AF65-F5344CB8AC3E}">
        <p14:creationId xmlns:p14="http://schemas.microsoft.com/office/powerpoint/2010/main" val="972430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how it named the file, with a prefix that agency selects, as well as the category. </a:t>
            </a:r>
          </a:p>
        </p:txBody>
      </p:sp>
      <p:sp>
        <p:nvSpPr>
          <p:cNvPr id="4" name="Slide Number Placeholder 3"/>
          <p:cNvSpPr>
            <a:spLocks noGrp="1"/>
          </p:cNvSpPr>
          <p:nvPr>
            <p:ph type="sldNum" sz="quarter" idx="5"/>
          </p:nvPr>
        </p:nvSpPr>
        <p:spPr/>
        <p:txBody>
          <a:bodyPr/>
          <a:lstStyle/>
          <a:p>
            <a:fld id="{44EBCD24-2F56-1F4A-960F-E5E54C183B6A}" type="slidenum">
              <a:rPr lang="en-US" smtClean="0"/>
              <a:pPr/>
              <a:t>15</a:t>
            </a:fld>
            <a:endParaRPr lang="en-US" dirty="0"/>
          </a:p>
        </p:txBody>
      </p:sp>
    </p:spTree>
    <p:extLst>
      <p:ext uri="{BB962C8B-B14F-4D97-AF65-F5344CB8AC3E}">
        <p14:creationId xmlns:p14="http://schemas.microsoft.com/office/powerpoint/2010/main" val="2610858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how it named the file, with a prefix that agency selects, as well as the category. </a:t>
            </a:r>
          </a:p>
        </p:txBody>
      </p:sp>
      <p:sp>
        <p:nvSpPr>
          <p:cNvPr id="4" name="Slide Number Placeholder 3"/>
          <p:cNvSpPr>
            <a:spLocks noGrp="1"/>
          </p:cNvSpPr>
          <p:nvPr>
            <p:ph type="sldNum" sz="quarter" idx="5"/>
          </p:nvPr>
        </p:nvSpPr>
        <p:spPr/>
        <p:txBody>
          <a:bodyPr/>
          <a:lstStyle/>
          <a:p>
            <a:fld id="{44EBCD24-2F56-1F4A-960F-E5E54C183B6A}" type="slidenum">
              <a:rPr lang="en-US" smtClean="0"/>
              <a:pPr/>
              <a:t>16</a:t>
            </a:fld>
            <a:endParaRPr lang="en-US" dirty="0"/>
          </a:p>
        </p:txBody>
      </p:sp>
    </p:spTree>
    <p:extLst>
      <p:ext uri="{BB962C8B-B14F-4D97-AF65-F5344CB8AC3E}">
        <p14:creationId xmlns:p14="http://schemas.microsoft.com/office/powerpoint/2010/main" val="341170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Meeting will be recorded and available later today, along with the PPT slides.</a:t>
            </a:r>
          </a:p>
        </p:txBody>
      </p:sp>
      <p:sp>
        <p:nvSpPr>
          <p:cNvPr id="4" name="Slide Number Placeholder 3"/>
          <p:cNvSpPr>
            <a:spLocks noGrp="1"/>
          </p:cNvSpPr>
          <p:nvPr>
            <p:ph type="sldNum" sz="quarter" idx="5"/>
          </p:nvPr>
        </p:nvSpPr>
        <p:spPr/>
        <p:txBody>
          <a:bodyPr/>
          <a:lstStyle/>
          <a:p>
            <a:fld id="{44EBCD24-2F56-1F4A-960F-E5E54C183B6A}" type="slidenum">
              <a:rPr lang="en-US" smtClean="0"/>
              <a:pPr/>
              <a:t>2</a:t>
            </a:fld>
            <a:endParaRPr lang="en-US" dirty="0"/>
          </a:p>
        </p:txBody>
      </p:sp>
    </p:spTree>
    <p:extLst>
      <p:ext uri="{BB962C8B-B14F-4D97-AF65-F5344CB8AC3E}">
        <p14:creationId xmlns:p14="http://schemas.microsoft.com/office/powerpoint/2010/main" val="4113660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Meeting will be recorded and available later today, along with the PPT slides.</a:t>
            </a:r>
          </a:p>
        </p:txBody>
      </p:sp>
      <p:sp>
        <p:nvSpPr>
          <p:cNvPr id="4" name="Slide Number Placeholder 3"/>
          <p:cNvSpPr>
            <a:spLocks noGrp="1"/>
          </p:cNvSpPr>
          <p:nvPr>
            <p:ph type="sldNum" sz="quarter" idx="5"/>
          </p:nvPr>
        </p:nvSpPr>
        <p:spPr/>
        <p:txBody>
          <a:bodyPr/>
          <a:lstStyle/>
          <a:p>
            <a:fld id="{44EBCD24-2F56-1F4A-960F-E5E54C183B6A}" type="slidenum">
              <a:rPr lang="en-US" smtClean="0"/>
              <a:pPr/>
              <a:t>3</a:t>
            </a:fld>
            <a:endParaRPr lang="en-US" dirty="0"/>
          </a:p>
        </p:txBody>
      </p:sp>
    </p:spTree>
    <p:extLst>
      <p:ext uri="{BB962C8B-B14F-4D97-AF65-F5344CB8AC3E}">
        <p14:creationId xmlns:p14="http://schemas.microsoft.com/office/powerpoint/2010/main" val="1376631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BCD24-2F56-1F4A-960F-E5E54C183B6A}" type="slidenum">
              <a:rPr lang="en-US" smtClean="0"/>
              <a:pPr/>
              <a:t>9</a:t>
            </a:fld>
            <a:endParaRPr lang="en-US" dirty="0"/>
          </a:p>
        </p:txBody>
      </p:sp>
    </p:spTree>
    <p:extLst>
      <p:ext uri="{BB962C8B-B14F-4D97-AF65-F5344CB8AC3E}">
        <p14:creationId xmlns:p14="http://schemas.microsoft.com/office/powerpoint/2010/main" val="1800587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BCD24-2F56-1F4A-960F-E5E54C183B6A}" type="slidenum">
              <a:rPr lang="en-US" smtClean="0"/>
              <a:pPr/>
              <a:t>10</a:t>
            </a:fld>
            <a:endParaRPr lang="en-US" dirty="0"/>
          </a:p>
        </p:txBody>
      </p:sp>
    </p:spTree>
    <p:extLst>
      <p:ext uri="{BB962C8B-B14F-4D97-AF65-F5344CB8AC3E}">
        <p14:creationId xmlns:p14="http://schemas.microsoft.com/office/powerpoint/2010/main" val="2879813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BCD24-2F56-1F4A-960F-E5E54C183B6A}" type="slidenum">
              <a:rPr lang="en-US" smtClean="0"/>
              <a:pPr/>
              <a:t>11</a:t>
            </a:fld>
            <a:endParaRPr lang="en-US" dirty="0"/>
          </a:p>
        </p:txBody>
      </p:sp>
    </p:spTree>
    <p:extLst>
      <p:ext uri="{BB962C8B-B14F-4D97-AF65-F5344CB8AC3E}">
        <p14:creationId xmlns:p14="http://schemas.microsoft.com/office/powerpoint/2010/main" val="1242589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BCD24-2F56-1F4A-960F-E5E54C183B6A}" type="slidenum">
              <a:rPr lang="en-US" smtClean="0"/>
              <a:pPr/>
              <a:t>12</a:t>
            </a:fld>
            <a:endParaRPr lang="en-US" dirty="0"/>
          </a:p>
        </p:txBody>
      </p:sp>
    </p:spTree>
    <p:extLst>
      <p:ext uri="{BB962C8B-B14F-4D97-AF65-F5344CB8AC3E}">
        <p14:creationId xmlns:p14="http://schemas.microsoft.com/office/powerpoint/2010/main" val="3016007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BCD24-2F56-1F4A-960F-E5E54C183B6A}" type="slidenum">
              <a:rPr lang="en-US" smtClean="0"/>
              <a:pPr/>
              <a:t>13</a:t>
            </a:fld>
            <a:endParaRPr lang="en-US" dirty="0"/>
          </a:p>
        </p:txBody>
      </p:sp>
    </p:spTree>
    <p:extLst>
      <p:ext uri="{BB962C8B-B14F-4D97-AF65-F5344CB8AC3E}">
        <p14:creationId xmlns:p14="http://schemas.microsoft.com/office/powerpoint/2010/main" val="2993734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BCD24-2F56-1F4A-960F-E5E54C183B6A}" type="slidenum">
              <a:rPr lang="en-US" smtClean="0"/>
              <a:pPr/>
              <a:t>14</a:t>
            </a:fld>
            <a:endParaRPr lang="en-US" dirty="0"/>
          </a:p>
        </p:txBody>
      </p:sp>
    </p:spTree>
    <p:extLst>
      <p:ext uri="{BB962C8B-B14F-4D97-AF65-F5344CB8AC3E}">
        <p14:creationId xmlns:p14="http://schemas.microsoft.com/office/powerpoint/2010/main" val="1996844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Option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5A83C8-7A5A-2D41-8DAA-278827009611}"/>
              </a:ext>
            </a:extLst>
          </p:cNvPr>
          <p:cNvSpPr/>
          <p:nvPr userDrawn="1"/>
        </p:nvSpPr>
        <p:spPr>
          <a:xfrm>
            <a:off x="0" y="0"/>
            <a:ext cx="12192000" cy="67436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4" name="Picture 3">
            <a:extLst>
              <a:ext uri="{FF2B5EF4-FFF2-40B4-BE49-F238E27FC236}">
                <a16:creationId xmlns:a16="http://schemas.microsoft.com/office/drawing/2014/main" id="{EBF03980-04FB-2A3F-3FAA-54508D338A8C}"/>
              </a:ext>
            </a:extLst>
          </p:cNvPr>
          <p:cNvPicPr>
            <a:picLocks noChangeAspect="1"/>
          </p:cNvPicPr>
          <p:nvPr userDrawn="1"/>
        </p:nvPicPr>
        <p:blipFill>
          <a:blip r:embed="rId2"/>
          <a:stretch>
            <a:fillRect/>
          </a:stretch>
        </p:blipFill>
        <p:spPr>
          <a:xfrm>
            <a:off x="6460760" y="1772185"/>
            <a:ext cx="3727555" cy="1851597"/>
          </a:xfrm>
          <a:prstGeom prst="rect">
            <a:avLst/>
          </a:prstGeom>
        </p:spPr>
      </p:pic>
      <p:pic>
        <p:nvPicPr>
          <p:cNvPr id="6" name="Picture 5">
            <a:extLst>
              <a:ext uri="{FF2B5EF4-FFF2-40B4-BE49-F238E27FC236}">
                <a16:creationId xmlns:a16="http://schemas.microsoft.com/office/drawing/2014/main" id="{8EB1F453-B9D2-2D62-FF44-1DD4C648C962}"/>
              </a:ext>
            </a:extLst>
          </p:cNvPr>
          <p:cNvPicPr>
            <a:picLocks noChangeAspect="1"/>
          </p:cNvPicPr>
          <p:nvPr userDrawn="1"/>
        </p:nvPicPr>
        <p:blipFill>
          <a:blip r:embed="rId3">
            <a:alphaModFix amt="18000"/>
          </a:blip>
          <a:stretch>
            <a:fillRect/>
          </a:stretch>
        </p:blipFill>
        <p:spPr>
          <a:xfrm>
            <a:off x="-734518" y="-1325841"/>
            <a:ext cx="8721404" cy="11207933"/>
          </a:xfrm>
          <a:prstGeom prst="rect">
            <a:avLst/>
          </a:prstGeom>
        </p:spPr>
      </p:pic>
      <p:sp>
        <p:nvSpPr>
          <p:cNvPr id="3" name="Rectangle 2">
            <a:extLst>
              <a:ext uri="{FF2B5EF4-FFF2-40B4-BE49-F238E27FC236}">
                <a16:creationId xmlns:a16="http://schemas.microsoft.com/office/drawing/2014/main" id="{51FA3CE7-C0C8-8FB9-40BA-FB00819C2AE6}"/>
              </a:ext>
            </a:extLst>
          </p:cNvPr>
          <p:cNvSpPr/>
          <p:nvPr userDrawn="1"/>
        </p:nvSpPr>
        <p:spPr>
          <a:xfrm>
            <a:off x="0" y="6400081"/>
            <a:ext cx="12192000" cy="4579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83059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D7D44-F072-4245-807A-31FD8C62F5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DBCF1C-70A5-FB4D-9A0C-31CBF805DF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9FBBAF-A712-1B4D-89FE-A8C76ECAE2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447A26B-FF68-5F68-EF6C-DDD1AF051505}"/>
              </a:ext>
            </a:extLst>
          </p:cNvPr>
          <p:cNvSpPr>
            <a:spLocks noGrp="1"/>
          </p:cNvSpPr>
          <p:nvPr>
            <p:ph type="ftr" sz="quarter" idx="3"/>
          </p:nvPr>
        </p:nvSpPr>
        <p:spPr>
          <a:xfrm>
            <a:off x="838200" y="6430362"/>
            <a:ext cx="4114800" cy="365125"/>
          </a:xfrm>
          <a:prstGeom prst="rect">
            <a:avLst/>
          </a:prstGeom>
        </p:spPr>
        <p:txBody>
          <a:bodyPr vert="horz" lIns="91440" tIns="45720" rIns="91440" bIns="45720" rtlCol="0" anchor="ctr"/>
          <a:lstStyle>
            <a:lvl1pPr algn="l">
              <a:defRPr sz="1200" b="0" i="0">
                <a:solidFill>
                  <a:schemeClr val="bg1"/>
                </a:solidFill>
                <a:latin typeface="Arial" panose="020B0604020202020204" pitchFamily="34" charset="0"/>
              </a:defRPr>
            </a:lvl1pPr>
          </a:lstStyle>
          <a:p>
            <a:r>
              <a:rPr lang="en-US" dirty="0"/>
              <a:t>Enter this in Header and Footer settings</a:t>
            </a:r>
          </a:p>
        </p:txBody>
      </p:sp>
    </p:spTree>
    <p:extLst>
      <p:ext uri="{BB962C8B-B14F-4D97-AF65-F5344CB8AC3E}">
        <p14:creationId xmlns:p14="http://schemas.microsoft.com/office/powerpoint/2010/main" val="1744842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Option">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6B8113-1A6C-0B54-A831-9C7FDE1AA88B}"/>
              </a:ext>
            </a:extLst>
          </p:cNvPr>
          <p:cNvSpPr/>
          <p:nvPr userDrawn="1"/>
        </p:nvSpPr>
        <p:spPr>
          <a:xfrm>
            <a:off x="0" y="6400081"/>
            <a:ext cx="12192000" cy="4579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Slide Number Placeholder 5">
            <a:extLst>
              <a:ext uri="{FF2B5EF4-FFF2-40B4-BE49-F238E27FC236}">
                <a16:creationId xmlns:a16="http://schemas.microsoft.com/office/drawing/2014/main" id="{FF88403D-3E01-0696-74D4-D3B11339F62F}"/>
              </a:ext>
            </a:extLst>
          </p:cNvPr>
          <p:cNvSpPr txBox="1">
            <a:spLocks/>
          </p:cNvSpPr>
          <p:nvPr userDrawn="1"/>
        </p:nvSpPr>
        <p:spPr>
          <a:xfrm>
            <a:off x="11121360" y="6457770"/>
            <a:ext cx="53259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236947-B125-3F4D-BFBB-AEA7032B3CA9}" type="slidenum">
              <a:rPr lang="en-US" sz="1200" b="0" i="0" baseline="0" smtClean="0">
                <a:solidFill>
                  <a:schemeClr val="accent6"/>
                </a:solidFill>
                <a:latin typeface="Arial" panose="020B0604020202020204" pitchFamily="34" charset="0"/>
              </a:rPr>
              <a:pPr/>
              <a:t>‹#›</a:t>
            </a:fld>
            <a:endParaRPr lang="en-US" sz="1200" b="0" i="0" baseline="0" dirty="0">
              <a:solidFill>
                <a:schemeClr val="accent6"/>
              </a:solidFill>
              <a:latin typeface="Arial" panose="020B0604020202020204" pitchFamily="34" charset="0"/>
            </a:endParaRPr>
          </a:p>
        </p:txBody>
      </p:sp>
      <p:sp>
        <p:nvSpPr>
          <p:cNvPr id="8" name="Title 1">
            <a:extLst>
              <a:ext uri="{FF2B5EF4-FFF2-40B4-BE49-F238E27FC236}">
                <a16:creationId xmlns:a16="http://schemas.microsoft.com/office/drawing/2014/main" id="{DB9CCDEF-5EAF-EB43-BE22-14D0EEEC58EF}"/>
              </a:ext>
            </a:extLst>
          </p:cNvPr>
          <p:cNvSpPr>
            <a:spLocks noGrp="1"/>
          </p:cNvSpPr>
          <p:nvPr>
            <p:ph type="ctrTitle"/>
          </p:nvPr>
        </p:nvSpPr>
        <p:spPr>
          <a:xfrm>
            <a:off x="4520527" y="2670753"/>
            <a:ext cx="7133429" cy="906546"/>
          </a:xfrm>
        </p:spPr>
        <p:txBody>
          <a:bodyPr anchor="b">
            <a:normAutofit/>
          </a:bodyPr>
          <a:lstStyle>
            <a:lvl1pPr algn="l">
              <a:defRPr sz="4000" baseline="0">
                <a:solidFill>
                  <a:schemeClr val="bg1"/>
                </a:solidFill>
              </a:defRPr>
            </a:lvl1pPr>
          </a:lstStyle>
          <a:p>
            <a:r>
              <a:rPr lang="en-US" dirty="0"/>
              <a:t>Click to edit Master title style</a:t>
            </a:r>
          </a:p>
        </p:txBody>
      </p:sp>
      <p:sp>
        <p:nvSpPr>
          <p:cNvPr id="9" name="Subtitle 2">
            <a:extLst>
              <a:ext uri="{FF2B5EF4-FFF2-40B4-BE49-F238E27FC236}">
                <a16:creationId xmlns:a16="http://schemas.microsoft.com/office/drawing/2014/main" id="{86348C4B-B96D-614B-9EA4-CC52A8334D98}"/>
              </a:ext>
            </a:extLst>
          </p:cNvPr>
          <p:cNvSpPr>
            <a:spLocks noGrp="1"/>
          </p:cNvSpPr>
          <p:nvPr>
            <p:ph type="subTitle" idx="1"/>
          </p:nvPr>
        </p:nvSpPr>
        <p:spPr>
          <a:xfrm>
            <a:off x="4520527" y="3843782"/>
            <a:ext cx="7133429" cy="5887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 name="Picture 1">
            <a:extLst>
              <a:ext uri="{FF2B5EF4-FFF2-40B4-BE49-F238E27FC236}">
                <a16:creationId xmlns:a16="http://schemas.microsoft.com/office/drawing/2014/main" id="{2EA5A93E-4E42-4040-1504-4DE2822EAC9B}"/>
              </a:ext>
            </a:extLst>
          </p:cNvPr>
          <p:cNvPicPr>
            <a:picLocks noChangeAspect="1"/>
          </p:cNvPicPr>
          <p:nvPr userDrawn="1"/>
        </p:nvPicPr>
        <p:blipFill>
          <a:blip r:embed="rId2">
            <a:alphaModFix amt="25000"/>
          </a:blip>
          <a:stretch>
            <a:fillRect/>
          </a:stretch>
        </p:blipFill>
        <p:spPr>
          <a:xfrm>
            <a:off x="-626104" y="239842"/>
            <a:ext cx="6022754" cy="7739881"/>
          </a:xfrm>
          <a:prstGeom prst="rect">
            <a:avLst/>
          </a:prstGeom>
        </p:spPr>
      </p:pic>
    </p:spTree>
    <p:extLst>
      <p:ext uri="{BB962C8B-B14F-4D97-AF65-F5344CB8AC3E}">
        <p14:creationId xmlns:p14="http://schemas.microsoft.com/office/powerpoint/2010/main" val="4051455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3B6172-3056-D13A-6C25-4ACFC0D357AD}"/>
              </a:ext>
            </a:extLst>
          </p:cNvPr>
          <p:cNvPicPr>
            <a:picLocks noChangeAspect="1"/>
          </p:cNvPicPr>
          <p:nvPr userDrawn="1"/>
        </p:nvPicPr>
        <p:blipFill>
          <a:blip r:embed="rId2">
            <a:alphaModFix amt="25000"/>
          </a:blip>
          <a:stretch>
            <a:fillRect/>
          </a:stretch>
        </p:blipFill>
        <p:spPr>
          <a:xfrm>
            <a:off x="2615425" y="434715"/>
            <a:ext cx="8505935" cy="10931033"/>
          </a:xfrm>
          <a:prstGeom prst="rect">
            <a:avLst/>
          </a:prstGeom>
        </p:spPr>
      </p:pic>
      <p:sp>
        <p:nvSpPr>
          <p:cNvPr id="2" name="Title 1">
            <a:extLst>
              <a:ext uri="{FF2B5EF4-FFF2-40B4-BE49-F238E27FC236}">
                <a16:creationId xmlns:a16="http://schemas.microsoft.com/office/drawing/2014/main" id="{33BF9AD3-982E-6846-8E59-5DE0243F6C13}"/>
              </a:ext>
            </a:extLst>
          </p:cNvPr>
          <p:cNvSpPr>
            <a:spLocks noGrp="1"/>
          </p:cNvSpPr>
          <p:nvPr>
            <p:ph type="ctrTitle"/>
          </p:nvPr>
        </p:nvSpPr>
        <p:spPr>
          <a:xfrm>
            <a:off x="1524000" y="1122363"/>
            <a:ext cx="6375816"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54EE2C2C-6027-6D4F-991D-9FD8435FA737}"/>
              </a:ext>
            </a:extLst>
          </p:cNvPr>
          <p:cNvSpPr>
            <a:spLocks noGrp="1"/>
          </p:cNvSpPr>
          <p:nvPr>
            <p:ph type="subTitle" idx="1"/>
          </p:nvPr>
        </p:nvSpPr>
        <p:spPr>
          <a:xfrm>
            <a:off x="1524000" y="3602038"/>
            <a:ext cx="5206584"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6">
            <a:extLst>
              <a:ext uri="{FF2B5EF4-FFF2-40B4-BE49-F238E27FC236}">
                <a16:creationId xmlns:a16="http://schemas.microsoft.com/office/drawing/2014/main" id="{4C561739-DAA4-BAC8-D9CB-A9F7A07029EC}"/>
              </a:ext>
            </a:extLst>
          </p:cNvPr>
          <p:cNvSpPr/>
          <p:nvPr userDrawn="1"/>
        </p:nvSpPr>
        <p:spPr>
          <a:xfrm>
            <a:off x="0" y="6400081"/>
            <a:ext cx="12192000" cy="4579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Slide Number Placeholder 5">
            <a:extLst>
              <a:ext uri="{FF2B5EF4-FFF2-40B4-BE49-F238E27FC236}">
                <a16:creationId xmlns:a16="http://schemas.microsoft.com/office/drawing/2014/main" id="{2F83CDF4-279E-B931-C30F-C82CE2C3522A}"/>
              </a:ext>
            </a:extLst>
          </p:cNvPr>
          <p:cNvSpPr txBox="1">
            <a:spLocks/>
          </p:cNvSpPr>
          <p:nvPr userDrawn="1"/>
        </p:nvSpPr>
        <p:spPr>
          <a:xfrm>
            <a:off x="11121360" y="6457770"/>
            <a:ext cx="53259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236947-B125-3F4D-BFBB-AEA7032B3CA9}" type="slidenum">
              <a:rPr lang="en-US" sz="1200" b="0" i="0" baseline="0" smtClean="0">
                <a:solidFill>
                  <a:schemeClr val="accent6"/>
                </a:solidFill>
                <a:latin typeface="Arial" panose="020B0604020202020204" pitchFamily="34" charset="0"/>
              </a:rPr>
              <a:pPr/>
              <a:t>‹#›</a:t>
            </a:fld>
            <a:endParaRPr lang="en-US" sz="1200" b="0" i="0" baseline="0" dirty="0">
              <a:solidFill>
                <a:schemeClr val="accent6"/>
              </a:solidFill>
              <a:latin typeface="Arial" panose="020B0604020202020204" pitchFamily="34" charset="0"/>
            </a:endParaRPr>
          </a:p>
        </p:txBody>
      </p:sp>
    </p:spTree>
    <p:extLst>
      <p:ext uri="{BB962C8B-B14F-4D97-AF65-F5344CB8AC3E}">
        <p14:creationId xmlns:p14="http://schemas.microsoft.com/office/powerpoint/2010/main" val="1145796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3B6172-3056-D13A-6C25-4ACFC0D357AD}"/>
              </a:ext>
            </a:extLst>
          </p:cNvPr>
          <p:cNvPicPr>
            <a:picLocks noChangeAspect="1"/>
          </p:cNvPicPr>
          <p:nvPr userDrawn="1"/>
        </p:nvPicPr>
        <p:blipFill>
          <a:blip r:embed="rId2">
            <a:alphaModFix amt="25000"/>
          </a:blip>
          <a:stretch>
            <a:fillRect/>
          </a:stretch>
        </p:blipFill>
        <p:spPr>
          <a:xfrm>
            <a:off x="2615425" y="434715"/>
            <a:ext cx="8505935" cy="10931033"/>
          </a:xfrm>
          <a:prstGeom prst="rect">
            <a:avLst/>
          </a:prstGeom>
        </p:spPr>
      </p:pic>
      <p:sp>
        <p:nvSpPr>
          <p:cNvPr id="7" name="Rectangle 6">
            <a:extLst>
              <a:ext uri="{FF2B5EF4-FFF2-40B4-BE49-F238E27FC236}">
                <a16:creationId xmlns:a16="http://schemas.microsoft.com/office/drawing/2014/main" id="{4C561739-DAA4-BAC8-D9CB-A9F7A07029EC}"/>
              </a:ext>
            </a:extLst>
          </p:cNvPr>
          <p:cNvSpPr/>
          <p:nvPr userDrawn="1"/>
        </p:nvSpPr>
        <p:spPr>
          <a:xfrm>
            <a:off x="0" y="6400081"/>
            <a:ext cx="12192000" cy="4579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Footer Placeholder 4">
            <a:extLst>
              <a:ext uri="{FF2B5EF4-FFF2-40B4-BE49-F238E27FC236}">
                <a16:creationId xmlns:a16="http://schemas.microsoft.com/office/drawing/2014/main" id="{1BAEED1D-4B6E-1F98-5F70-7BEEE5C278B7}"/>
              </a:ext>
            </a:extLst>
          </p:cNvPr>
          <p:cNvSpPr>
            <a:spLocks noGrp="1"/>
          </p:cNvSpPr>
          <p:nvPr>
            <p:ph type="ftr" sz="quarter" idx="3"/>
          </p:nvPr>
        </p:nvSpPr>
        <p:spPr>
          <a:xfrm>
            <a:off x="838200" y="6430362"/>
            <a:ext cx="4114800" cy="365125"/>
          </a:xfrm>
          <a:prstGeom prst="rect">
            <a:avLst/>
          </a:prstGeom>
        </p:spPr>
        <p:txBody>
          <a:bodyPr vert="horz" lIns="91440" tIns="45720" rIns="91440" bIns="45720" rtlCol="0" anchor="ctr"/>
          <a:lstStyle>
            <a:lvl1pPr algn="l">
              <a:defRPr sz="1200" b="0" i="0">
                <a:solidFill>
                  <a:schemeClr val="bg1"/>
                </a:solidFill>
                <a:latin typeface="Arial" panose="020B0604020202020204" pitchFamily="34" charset="0"/>
              </a:defRPr>
            </a:lvl1pPr>
          </a:lstStyle>
          <a:p>
            <a:r>
              <a:rPr lang="en-US" dirty="0"/>
              <a:t>Enter this in Header and Footer settings</a:t>
            </a:r>
          </a:p>
        </p:txBody>
      </p:sp>
      <p:sp>
        <p:nvSpPr>
          <p:cNvPr id="9" name="Slide Number Placeholder 5">
            <a:extLst>
              <a:ext uri="{FF2B5EF4-FFF2-40B4-BE49-F238E27FC236}">
                <a16:creationId xmlns:a16="http://schemas.microsoft.com/office/drawing/2014/main" id="{2F83CDF4-279E-B931-C30F-C82CE2C3522A}"/>
              </a:ext>
            </a:extLst>
          </p:cNvPr>
          <p:cNvSpPr txBox="1">
            <a:spLocks/>
          </p:cNvSpPr>
          <p:nvPr userDrawn="1"/>
        </p:nvSpPr>
        <p:spPr>
          <a:xfrm>
            <a:off x="11121360" y="6457770"/>
            <a:ext cx="53259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236947-B125-3F4D-BFBB-AEA7032B3CA9}" type="slidenum">
              <a:rPr lang="en-US" sz="1200" b="0" i="0" baseline="0" smtClean="0">
                <a:solidFill>
                  <a:schemeClr val="accent6"/>
                </a:solidFill>
                <a:latin typeface="Arial" panose="020B0604020202020204" pitchFamily="34" charset="0"/>
              </a:rPr>
              <a:pPr/>
              <a:t>‹#›</a:t>
            </a:fld>
            <a:endParaRPr lang="en-US" sz="1200" b="0" i="0" baseline="0" dirty="0">
              <a:solidFill>
                <a:schemeClr val="accent6"/>
              </a:solidFill>
              <a:latin typeface="Arial" panose="020B0604020202020204" pitchFamily="34" charset="0"/>
            </a:endParaRPr>
          </a:p>
        </p:txBody>
      </p:sp>
      <p:pic>
        <p:nvPicPr>
          <p:cNvPr id="10" name="Picture 9">
            <a:extLst>
              <a:ext uri="{FF2B5EF4-FFF2-40B4-BE49-F238E27FC236}">
                <a16:creationId xmlns:a16="http://schemas.microsoft.com/office/drawing/2014/main" id="{75B3DE85-E471-F23D-16CC-732E6A2A0B97}"/>
              </a:ext>
            </a:extLst>
          </p:cNvPr>
          <p:cNvPicPr>
            <a:picLocks noChangeAspect="1"/>
          </p:cNvPicPr>
          <p:nvPr userDrawn="1"/>
        </p:nvPicPr>
        <p:blipFill>
          <a:blip r:embed="rId3"/>
          <a:stretch>
            <a:fillRect/>
          </a:stretch>
        </p:blipFill>
        <p:spPr>
          <a:xfrm>
            <a:off x="560852" y="6116782"/>
            <a:ext cx="554696" cy="711955"/>
          </a:xfrm>
          <a:prstGeom prst="rect">
            <a:avLst/>
          </a:prstGeom>
        </p:spPr>
      </p:pic>
      <p:sp>
        <p:nvSpPr>
          <p:cNvPr id="4" name="Title 1">
            <a:extLst>
              <a:ext uri="{FF2B5EF4-FFF2-40B4-BE49-F238E27FC236}">
                <a16:creationId xmlns:a16="http://schemas.microsoft.com/office/drawing/2014/main" id="{5D9FD242-BD6A-D064-DE6D-352501A2A97E}"/>
              </a:ext>
            </a:extLst>
          </p:cNvPr>
          <p:cNvSpPr>
            <a:spLocks noGrp="1"/>
          </p:cNvSpPr>
          <p:nvPr>
            <p:ph type="title"/>
          </p:nvPr>
        </p:nvSpPr>
        <p:spPr>
          <a:xfrm>
            <a:off x="838200" y="365125"/>
            <a:ext cx="7421380" cy="1325563"/>
          </a:xfrm>
        </p:spPr>
        <p:txBody>
          <a:bodyPr/>
          <a:lstStyle/>
          <a:p>
            <a:r>
              <a:rPr lang="en-US" dirty="0"/>
              <a:t>Click to edit Master title style</a:t>
            </a:r>
          </a:p>
        </p:txBody>
      </p:sp>
      <p:sp>
        <p:nvSpPr>
          <p:cNvPr id="5" name="Content Placeholder 2">
            <a:extLst>
              <a:ext uri="{FF2B5EF4-FFF2-40B4-BE49-F238E27FC236}">
                <a16:creationId xmlns:a16="http://schemas.microsoft.com/office/drawing/2014/main" id="{16E9549A-8D38-B142-E95E-6B889538C29F}"/>
              </a:ext>
            </a:extLst>
          </p:cNvPr>
          <p:cNvSpPr>
            <a:spLocks noGrp="1"/>
          </p:cNvSpPr>
          <p:nvPr>
            <p:ph idx="1"/>
          </p:nvPr>
        </p:nvSpPr>
        <p:spPr>
          <a:xfrm>
            <a:off x="838200" y="1825625"/>
            <a:ext cx="7421380" cy="39608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8CCB91A8-3B30-F2A3-AFE5-99E1283CE6DE}"/>
              </a:ext>
            </a:extLst>
          </p:cNvPr>
          <p:cNvCxnSpPr>
            <a:cxnSpLocks/>
          </p:cNvCxnSpPr>
          <p:nvPr userDrawn="1"/>
        </p:nvCxnSpPr>
        <p:spPr>
          <a:xfrm>
            <a:off x="853190" y="1514008"/>
            <a:ext cx="915649"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id="{CF7F215E-3EE4-F8C6-1446-464DDC3B88D2}"/>
              </a:ext>
            </a:extLst>
          </p:cNvPr>
          <p:cNvSpPr>
            <a:spLocks noGrp="1"/>
          </p:cNvSpPr>
          <p:nvPr>
            <p:ph sz="quarter" idx="10"/>
          </p:nvPr>
        </p:nvSpPr>
        <p:spPr>
          <a:xfrm>
            <a:off x="9106166" y="2215084"/>
            <a:ext cx="2593975" cy="3721021"/>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0366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ior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66669289-28C3-AE49-BCCC-04C387B1620B}"/>
              </a:ext>
            </a:extLst>
          </p:cNvPr>
          <p:cNvSpPr>
            <a:spLocks noGrp="1"/>
          </p:cNvSpPr>
          <p:nvPr>
            <p:ph type="title"/>
          </p:nvPr>
        </p:nvSpPr>
        <p:spPr>
          <a:xfrm>
            <a:off x="838200" y="365125"/>
            <a:ext cx="7421380" cy="1325563"/>
          </a:xfrm>
          <a:prstGeom prst="rect">
            <a:avLst/>
          </a:prstGeom>
        </p:spPr>
        <p:txBody>
          <a:bodyPr vert="horz" lIns="91440" tIns="45720" rIns="91440" bIns="45720" rtlCol="0" anchor="ctr">
            <a:normAutofit/>
          </a:bodyPr>
          <a:lstStyle/>
          <a:p>
            <a:r>
              <a:rPr lang="en-US" dirty="0"/>
              <a:t>Click to edit Master title style</a:t>
            </a:r>
          </a:p>
        </p:txBody>
      </p:sp>
      <p:sp>
        <p:nvSpPr>
          <p:cNvPr id="5" name="Text Placeholder 2">
            <a:extLst>
              <a:ext uri="{FF2B5EF4-FFF2-40B4-BE49-F238E27FC236}">
                <a16:creationId xmlns:a16="http://schemas.microsoft.com/office/drawing/2014/main" id="{7F19B01A-10E8-1A46-AD6B-D7EA4DEB30D8}"/>
              </a:ext>
            </a:extLst>
          </p:cNvPr>
          <p:cNvSpPr>
            <a:spLocks noGrp="1"/>
          </p:cNvSpPr>
          <p:nvPr>
            <p:ph idx="1"/>
          </p:nvPr>
        </p:nvSpPr>
        <p:spPr>
          <a:xfrm>
            <a:off x="838200" y="1825625"/>
            <a:ext cx="7421380" cy="39608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4">
            <a:extLst>
              <a:ext uri="{FF2B5EF4-FFF2-40B4-BE49-F238E27FC236}">
                <a16:creationId xmlns:a16="http://schemas.microsoft.com/office/drawing/2014/main" id="{25F642A8-3796-14FE-A240-C9D5760E565B}"/>
              </a:ext>
            </a:extLst>
          </p:cNvPr>
          <p:cNvSpPr>
            <a:spLocks noGrp="1"/>
          </p:cNvSpPr>
          <p:nvPr>
            <p:ph type="ftr" sz="quarter" idx="3"/>
          </p:nvPr>
        </p:nvSpPr>
        <p:spPr>
          <a:xfrm>
            <a:off x="838200" y="6430362"/>
            <a:ext cx="4114800" cy="365125"/>
          </a:xfrm>
          <a:prstGeom prst="rect">
            <a:avLst/>
          </a:prstGeom>
        </p:spPr>
        <p:txBody>
          <a:bodyPr vert="horz" lIns="91440" tIns="45720" rIns="91440" bIns="45720" rtlCol="0" anchor="ctr"/>
          <a:lstStyle>
            <a:lvl1pPr algn="l">
              <a:defRPr sz="1200" b="0" i="0">
                <a:solidFill>
                  <a:schemeClr val="bg1"/>
                </a:solidFill>
                <a:latin typeface="Arial" panose="020B0604020202020204" pitchFamily="34" charset="0"/>
              </a:defRPr>
            </a:lvl1pPr>
          </a:lstStyle>
          <a:p>
            <a:r>
              <a:rPr lang="en-US" dirty="0"/>
              <a:t>Enter this in Header and Footer settings</a:t>
            </a:r>
          </a:p>
        </p:txBody>
      </p:sp>
      <p:pic>
        <p:nvPicPr>
          <p:cNvPr id="8" name="Picture 7">
            <a:extLst>
              <a:ext uri="{FF2B5EF4-FFF2-40B4-BE49-F238E27FC236}">
                <a16:creationId xmlns:a16="http://schemas.microsoft.com/office/drawing/2014/main" id="{128ADA33-47C8-FAAD-4417-E182B8E6C1BB}"/>
              </a:ext>
            </a:extLst>
          </p:cNvPr>
          <p:cNvPicPr>
            <a:picLocks noChangeAspect="1"/>
          </p:cNvPicPr>
          <p:nvPr userDrawn="1"/>
        </p:nvPicPr>
        <p:blipFill>
          <a:blip r:embed="rId2"/>
          <a:stretch>
            <a:fillRect/>
          </a:stretch>
        </p:blipFill>
        <p:spPr>
          <a:xfrm>
            <a:off x="560852" y="6116782"/>
            <a:ext cx="554696" cy="711955"/>
          </a:xfrm>
          <a:prstGeom prst="rect">
            <a:avLst/>
          </a:prstGeom>
        </p:spPr>
      </p:pic>
      <p:sp>
        <p:nvSpPr>
          <p:cNvPr id="9" name="Content Placeholder 16">
            <a:extLst>
              <a:ext uri="{FF2B5EF4-FFF2-40B4-BE49-F238E27FC236}">
                <a16:creationId xmlns:a16="http://schemas.microsoft.com/office/drawing/2014/main" id="{60777101-B7CE-2AC2-1D35-606B3896673B}"/>
              </a:ext>
            </a:extLst>
          </p:cNvPr>
          <p:cNvSpPr>
            <a:spLocks noGrp="1"/>
          </p:cNvSpPr>
          <p:nvPr>
            <p:ph sz="quarter" idx="10"/>
          </p:nvPr>
        </p:nvSpPr>
        <p:spPr>
          <a:xfrm>
            <a:off x="9106166" y="2215084"/>
            <a:ext cx="2593975" cy="3721021"/>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995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5A83C8-7A5A-2D41-8DAA-278827009611}"/>
              </a:ext>
            </a:extLst>
          </p:cNvPr>
          <p:cNvSpPr/>
          <p:nvPr userDrawn="1"/>
        </p:nvSpPr>
        <p:spPr>
          <a:xfrm>
            <a:off x="0" y="0"/>
            <a:ext cx="12192000" cy="67436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DB9CCDEF-5EAF-EB43-BE22-14D0EEEC58EF}"/>
              </a:ext>
            </a:extLst>
          </p:cNvPr>
          <p:cNvSpPr>
            <a:spLocks noGrp="1"/>
          </p:cNvSpPr>
          <p:nvPr>
            <p:ph type="ctrTitle"/>
          </p:nvPr>
        </p:nvSpPr>
        <p:spPr>
          <a:xfrm>
            <a:off x="1524000" y="3638867"/>
            <a:ext cx="9144000" cy="1109663"/>
          </a:xfrm>
        </p:spPr>
        <p:txBody>
          <a:bodyPr anchor="b">
            <a:normAutofit/>
          </a:bodyPr>
          <a:lstStyle>
            <a:lvl1pPr algn="r">
              <a:defRPr sz="4000" baseline="0">
                <a:solidFill>
                  <a:schemeClr val="bg1"/>
                </a:solidFill>
              </a:defRPr>
            </a:lvl1pPr>
          </a:lstStyle>
          <a:p>
            <a:r>
              <a:rPr lang="en-US" dirty="0"/>
              <a:t>Click to edit Master title style</a:t>
            </a:r>
          </a:p>
        </p:txBody>
      </p:sp>
      <p:sp>
        <p:nvSpPr>
          <p:cNvPr id="9" name="Subtitle 2">
            <a:extLst>
              <a:ext uri="{FF2B5EF4-FFF2-40B4-BE49-F238E27FC236}">
                <a16:creationId xmlns:a16="http://schemas.microsoft.com/office/drawing/2014/main" id="{86348C4B-B96D-614B-9EA4-CC52A8334D98}"/>
              </a:ext>
            </a:extLst>
          </p:cNvPr>
          <p:cNvSpPr>
            <a:spLocks noGrp="1"/>
          </p:cNvSpPr>
          <p:nvPr>
            <p:ph type="subTitle" idx="1"/>
          </p:nvPr>
        </p:nvSpPr>
        <p:spPr>
          <a:xfrm>
            <a:off x="1524000" y="5142373"/>
            <a:ext cx="9144000" cy="955675"/>
          </a:xfrm>
        </p:spPr>
        <p:txBody>
          <a:bodyPr/>
          <a:lstStyle>
            <a:lvl1pPr marL="0" indent="0" algn="r">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EBF03980-04FB-2A3F-3FAA-54508D338A8C}"/>
              </a:ext>
            </a:extLst>
          </p:cNvPr>
          <p:cNvPicPr>
            <a:picLocks noChangeAspect="1"/>
          </p:cNvPicPr>
          <p:nvPr userDrawn="1"/>
        </p:nvPicPr>
        <p:blipFill>
          <a:blip r:embed="rId2"/>
          <a:stretch>
            <a:fillRect/>
          </a:stretch>
        </p:blipFill>
        <p:spPr>
          <a:xfrm>
            <a:off x="7193717" y="1352462"/>
            <a:ext cx="3474283" cy="1725788"/>
          </a:xfrm>
          <a:prstGeom prst="rect">
            <a:avLst/>
          </a:prstGeom>
        </p:spPr>
      </p:pic>
      <p:pic>
        <p:nvPicPr>
          <p:cNvPr id="6" name="Picture 5">
            <a:extLst>
              <a:ext uri="{FF2B5EF4-FFF2-40B4-BE49-F238E27FC236}">
                <a16:creationId xmlns:a16="http://schemas.microsoft.com/office/drawing/2014/main" id="{8EB1F453-B9D2-2D62-FF44-1DD4C648C962}"/>
              </a:ext>
            </a:extLst>
          </p:cNvPr>
          <p:cNvPicPr>
            <a:picLocks noChangeAspect="1"/>
          </p:cNvPicPr>
          <p:nvPr userDrawn="1"/>
        </p:nvPicPr>
        <p:blipFill>
          <a:blip r:embed="rId3">
            <a:alphaModFix amt="18000"/>
          </a:blip>
          <a:stretch>
            <a:fillRect/>
          </a:stretch>
        </p:blipFill>
        <p:spPr>
          <a:xfrm>
            <a:off x="-734518" y="-1325841"/>
            <a:ext cx="8721404" cy="11207933"/>
          </a:xfrm>
          <a:prstGeom prst="rect">
            <a:avLst/>
          </a:prstGeom>
        </p:spPr>
      </p:pic>
      <p:sp>
        <p:nvSpPr>
          <p:cNvPr id="3" name="Rectangle 2">
            <a:extLst>
              <a:ext uri="{FF2B5EF4-FFF2-40B4-BE49-F238E27FC236}">
                <a16:creationId xmlns:a16="http://schemas.microsoft.com/office/drawing/2014/main" id="{51FA3CE7-C0C8-8FB9-40BA-FB00819C2AE6}"/>
              </a:ext>
            </a:extLst>
          </p:cNvPr>
          <p:cNvSpPr/>
          <p:nvPr userDrawn="1"/>
        </p:nvSpPr>
        <p:spPr>
          <a:xfrm>
            <a:off x="0" y="6400081"/>
            <a:ext cx="12192000" cy="4579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348020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Option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5A83C8-7A5A-2D41-8DAA-278827009611}"/>
              </a:ext>
            </a:extLst>
          </p:cNvPr>
          <p:cNvSpPr/>
          <p:nvPr userDrawn="1"/>
        </p:nvSpPr>
        <p:spPr>
          <a:xfrm>
            <a:off x="0" y="0"/>
            <a:ext cx="12192000" cy="67436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6" name="Picture 5">
            <a:extLst>
              <a:ext uri="{FF2B5EF4-FFF2-40B4-BE49-F238E27FC236}">
                <a16:creationId xmlns:a16="http://schemas.microsoft.com/office/drawing/2014/main" id="{8EB1F453-B9D2-2D62-FF44-1DD4C648C962}"/>
              </a:ext>
            </a:extLst>
          </p:cNvPr>
          <p:cNvPicPr>
            <a:picLocks noChangeAspect="1"/>
          </p:cNvPicPr>
          <p:nvPr userDrawn="1"/>
        </p:nvPicPr>
        <p:blipFill>
          <a:blip r:embed="rId2">
            <a:alphaModFix amt="18000"/>
          </a:blip>
          <a:stretch>
            <a:fillRect/>
          </a:stretch>
        </p:blipFill>
        <p:spPr>
          <a:xfrm>
            <a:off x="-734518" y="-1325841"/>
            <a:ext cx="8721404" cy="11207933"/>
          </a:xfrm>
          <a:prstGeom prst="rect">
            <a:avLst/>
          </a:prstGeom>
        </p:spPr>
      </p:pic>
      <p:sp>
        <p:nvSpPr>
          <p:cNvPr id="3" name="Rectangle 2">
            <a:extLst>
              <a:ext uri="{FF2B5EF4-FFF2-40B4-BE49-F238E27FC236}">
                <a16:creationId xmlns:a16="http://schemas.microsoft.com/office/drawing/2014/main" id="{51FA3CE7-C0C8-8FB9-40BA-FB00819C2AE6}"/>
              </a:ext>
            </a:extLst>
          </p:cNvPr>
          <p:cNvSpPr/>
          <p:nvPr userDrawn="1"/>
        </p:nvSpPr>
        <p:spPr>
          <a:xfrm>
            <a:off x="0" y="6400081"/>
            <a:ext cx="12192000" cy="4579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5" name="Picture 4">
            <a:extLst>
              <a:ext uri="{FF2B5EF4-FFF2-40B4-BE49-F238E27FC236}">
                <a16:creationId xmlns:a16="http://schemas.microsoft.com/office/drawing/2014/main" id="{ED014FE5-55D5-96CD-BE53-EC081D731856}"/>
              </a:ext>
            </a:extLst>
          </p:cNvPr>
          <p:cNvPicPr>
            <a:picLocks noChangeAspect="1"/>
          </p:cNvPicPr>
          <p:nvPr userDrawn="1"/>
        </p:nvPicPr>
        <p:blipFill>
          <a:blip r:embed="rId3"/>
          <a:stretch>
            <a:fillRect/>
          </a:stretch>
        </p:blipFill>
        <p:spPr>
          <a:xfrm>
            <a:off x="5949221" y="2595878"/>
            <a:ext cx="5068549" cy="1208325"/>
          </a:xfrm>
          <a:prstGeom prst="rect">
            <a:avLst/>
          </a:prstGeom>
        </p:spPr>
      </p:pic>
    </p:spTree>
    <p:extLst>
      <p:ext uri="{BB962C8B-B14F-4D97-AF65-F5344CB8AC3E}">
        <p14:creationId xmlns:p14="http://schemas.microsoft.com/office/powerpoint/2010/main" val="3843127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Option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5A83C8-7A5A-2D41-8DAA-278827009611}"/>
              </a:ext>
            </a:extLst>
          </p:cNvPr>
          <p:cNvSpPr/>
          <p:nvPr userDrawn="1"/>
        </p:nvSpPr>
        <p:spPr>
          <a:xfrm>
            <a:off x="0" y="0"/>
            <a:ext cx="12192000" cy="67436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DB9CCDEF-5EAF-EB43-BE22-14D0EEEC58EF}"/>
              </a:ext>
            </a:extLst>
          </p:cNvPr>
          <p:cNvSpPr>
            <a:spLocks noGrp="1"/>
          </p:cNvSpPr>
          <p:nvPr>
            <p:ph type="ctrTitle"/>
          </p:nvPr>
        </p:nvSpPr>
        <p:spPr>
          <a:xfrm>
            <a:off x="1524000" y="3638867"/>
            <a:ext cx="9144000" cy="1109663"/>
          </a:xfrm>
        </p:spPr>
        <p:txBody>
          <a:bodyPr anchor="b">
            <a:normAutofit/>
          </a:bodyPr>
          <a:lstStyle>
            <a:lvl1pPr algn="r">
              <a:defRPr sz="4000" baseline="0">
                <a:solidFill>
                  <a:schemeClr val="bg1"/>
                </a:solidFill>
              </a:defRPr>
            </a:lvl1pPr>
          </a:lstStyle>
          <a:p>
            <a:r>
              <a:rPr lang="en-US" dirty="0"/>
              <a:t>Click to edit Master title style</a:t>
            </a:r>
          </a:p>
        </p:txBody>
      </p:sp>
      <p:sp>
        <p:nvSpPr>
          <p:cNvPr id="9" name="Subtitle 2">
            <a:extLst>
              <a:ext uri="{FF2B5EF4-FFF2-40B4-BE49-F238E27FC236}">
                <a16:creationId xmlns:a16="http://schemas.microsoft.com/office/drawing/2014/main" id="{86348C4B-B96D-614B-9EA4-CC52A8334D98}"/>
              </a:ext>
            </a:extLst>
          </p:cNvPr>
          <p:cNvSpPr>
            <a:spLocks noGrp="1"/>
          </p:cNvSpPr>
          <p:nvPr>
            <p:ph type="subTitle" idx="1"/>
          </p:nvPr>
        </p:nvSpPr>
        <p:spPr>
          <a:xfrm>
            <a:off x="1524000" y="5142373"/>
            <a:ext cx="9144000" cy="955675"/>
          </a:xfrm>
        </p:spPr>
        <p:txBody>
          <a:bodyPr/>
          <a:lstStyle>
            <a:lvl1pPr marL="0" indent="0" algn="r">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a:extLst>
              <a:ext uri="{FF2B5EF4-FFF2-40B4-BE49-F238E27FC236}">
                <a16:creationId xmlns:a16="http://schemas.microsoft.com/office/drawing/2014/main" id="{8EB1F453-B9D2-2D62-FF44-1DD4C648C962}"/>
              </a:ext>
            </a:extLst>
          </p:cNvPr>
          <p:cNvPicPr>
            <a:picLocks noChangeAspect="1"/>
          </p:cNvPicPr>
          <p:nvPr userDrawn="1"/>
        </p:nvPicPr>
        <p:blipFill>
          <a:blip r:embed="rId2">
            <a:alphaModFix amt="18000"/>
          </a:blip>
          <a:stretch>
            <a:fillRect/>
          </a:stretch>
        </p:blipFill>
        <p:spPr>
          <a:xfrm>
            <a:off x="-734518" y="-1325841"/>
            <a:ext cx="8721404" cy="11207933"/>
          </a:xfrm>
          <a:prstGeom prst="rect">
            <a:avLst/>
          </a:prstGeom>
        </p:spPr>
      </p:pic>
      <p:sp>
        <p:nvSpPr>
          <p:cNvPr id="3" name="Rectangle 2">
            <a:extLst>
              <a:ext uri="{FF2B5EF4-FFF2-40B4-BE49-F238E27FC236}">
                <a16:creationId xmlns:a16="http://schemas.microsoft.com/office/drawing/2014/main" id="{51FA3CE7-C0C8-8FB9-40BA-FB00819C2AE6}"/>
              </a:ext>
            </a:extLst>
          </p:cNvPr>
          <p:cNvSpPr/>
          <p:nvPr userDrawn="1"/>
        </p:nvSpPr>
        <p:spPr>
          <a:xfrm>
            <a:off x="0" y="6400081"/>
            <a:ext cx="12192000" cy="4579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5" name="Picture 4">
            <a:extLst>
              <a:ext uri="{FF2B5EF4-FFF2-40B4-BE49-F238E27FC236}">
                <a16:creationId xmlns:a16="http://schemas.microsoft.com/office/drawing/2014/main" id="{BC4F92AB-AFDE-B940-8FB4-D73DF1A41C4B}"/>
              </a:ext>
            </a:extLst>
          </p:cNvPr>
          <p:cNvPicPr>
            <a:picLocks noChangeAspect="1"/>
          </p:cNvPicPr>
          <p:nvPr userDrawn="1"/>
        </p:nvPicPr>
        <p:blipFill>
          <a:blip r:embed="rId3"/>
          <a:stretch>
            <a:fillRect/>
          </a:stretch>
        </p:blipFill>
        <p:spPr>
          <a:xfrm>
            <a:off x="5599451" y="2029154"/>
            <a:ext cx="5068549" cy="1208325"/>
          </a:xfrm>
          <a:prstGeom prst="rect">
            <a:avLst/>
          </a:prstGeom>
        </p:spPr>
      </p:pic>
    </p:spTree>
    <p:extLst>
      <p:ext uri="{BB962C8B-B14F-4D97-AF65-F5344CB8AC3E}">
        <p14:creationId xmlns:p14="http://schemas.microsoft.com/office/powerpoint/2010/main" val="3208839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4A3334-32CD-0E40-F338-6A59C8CBE8FA}"/>
              </a:ext>
            </a:extLst>
          </p:cNvPr>
          <p:cNvPicPr>
            <a:picLocks noChangeAspect="1"/>
          </p:cNvPicPr>
          <p:nvPr userDrawn="1"/>
        </p:nvPicPr>
        <p:blipFill>
          <a:blip r:embed="rId2"/>
          <a:stretch>
            <a:fillRect/>
          </a:stretch>
        </p:blipFill>
        <p:spPr>
          <a:xfrm>
            <a:off x="0" y="0"/>
            <a:ext cx="12192000" cy="8111412"/>
          </a:xfrm>
          <a:prstGeom prst="rect">
            <a:avLst/>
          </a:prstGeom>
        </p:spPr>
      </p:pic>
      <p:sp>
        <p:nvSpPr>
          <p:cNvPr id="5" name="Rectangle 4">
            <a:extLst>
              <a:ext uri="{FF2B5EF4-FFF2-40B4-BE49-F238E27FC236}">
                <a16:creationId xmlns:a16="http://schemas.microsoft.com/office/drawing/2014/main" id="{856B8113-1A6C-0B54-A831-9C7FDE1AA88B}"/>
              </a:ext>
            </a:extLst>
          </p:cNvPr>
          <p:cNvSpPr/>
          <p:nvPr userDrawn="1"/>
        </p:nvSpPr>
        <p:spPr>
          <a:xfrm>
            <a:off x="0" y="6400081"/>
            <a:ext cx="12192000" cy="4579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Slide Number Placeholder 5">
            <a:extLst>
              <a:ext uri="{FF2B5EF4-FFF2-40B4-BE49-F238E27FC236}">
                <a16:creationId xmlns:a16="http://schemas.microsoft.com/office/drawing/2014/main" id="{FF88403D-3E01-0696-74D4-D3B11339F62F}"/>
              </a:ext>
            </a:extLst>
          </p:cNvPr>
          <p:cNvSpPr txBox="1">
            <a:spLocks/>
          </p:cNvSpPr>
          <p:nvPr userDrawn="1"/>
        </p:nvSpPr>
        <p:spPr>
          <a:xfrm>
            <a:off x="11121360" y="6457770"/>
            <a:ext cx="53259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236947-B125-3F4D-BFBB-AEA7032B3CA9}" type="slidenum">
              <a:rPr lang="en-US" sz="1200" b="0" i="0" baseline="0" smtClean="0">
                <a:solidFill>
                  <a:schemeClr val="accent6"/>
                </a:solidFill>
                <a:latin typeface="Arial" panose="020B0604020202020204" pitchFamily="34" charset="0"/>
              </a:rPr>
              <a:pPr/>
              <a:t>‹#›</a:t>
            </a:fld>
            <a:endParaRPr lang="en-US" sz="1200" b="0" i="0" baseline="0" dirty="0">
              <a:solidFill>
                <a:schemeClr val="accent6"/>
              </a:solidFill>
              <a:latin typeface="Arial" panose="020B0604020202020204" pitchFamily="34" charset="0"/>
            </a:endParaRPr>
          </a:p>
        </p:txBody>
      </p:sp>
      <p:sp>
        <p:nvSpPr>
          <p:cNvPr id="7" name="Rectangle 6">
            <a:extLst>
              <a:ext uri="{FF2B5EF4-FFF2-40B4-BE49-F238E27FC236}">
                <a16:creationId xmlns:a16="http://schemas.microsoft.com/office/drawing/2014/main" id="{F48E6DB9-45EB-AB77-3A5F-2769F1AFCDA8}"/>
              </a:ext>
            </a:extLst>
          </p:cNvPr>
          <p:cNvSpPr/>
          <p:nvPr userDrawn="1"/>
        </p:nvSpPr>
        <p:spPr>
          <a:xfrm>
            <a:off x="-1" y="4317168"/>
            <a:ext cx="9084039" cy="2082914"/>
          </a:xfrm>
          <a:prstGeom prst="rect">
            <a:avLst/>
          </a:prstGeom>
          <a:gradFill>
            <a:gsLst>
              <a:gs pos="0">
                <a:schemeClr val="accent1">
                  <a:alpha val="0"/>
                  <a:lumMod val="66000"/>
                  <a:lumOff val="34000"/>
                </a:schemeClr>
              </a:gs>
              <a:gs pos="100000">
                <a:schemeClr val="tx1"/>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B9CCDEF-5EAF-EB43-BE22-14D0EEEC58EF}"/>
              </a:ext>
            </a:extLst>
          </p:cNvPr>
          <p:cNvSpPr>
            <a:spLocks noGrp="1"/>
          </p:cNvSpPr>
          <p:nvPr>
            <p:ph type="ctrTitle"/>
          </p:nvPr>
        </p:nvSpPr>
        <p:spPr>
          <a:xfrm>
            <a:off x="638174" y="4452079"/>
            <a:ext cx="7133429" cy="906546"/>
          </a:xfrm>
        </p:spPr>
        <p:txBody>
          <a:bodyPr anchor="b">
            <a:normAutofit/>
          </a:bodyPr>
          <a:lstStyle>
            <a:lvl1pPr algn="l">
              <a:defRPr sz="4000" baseline="0">
                <a:solidFill>
                  <a:schemeClr val="bg1"/>
                </a:solidFill>
              </a:defRPr>
            </a:lvl1pPr>
          </a:lstStyle>
          <a:p>
            <a:r>
              <a:rPr lang="en-US" dirty="0"/>
              <a:t>Click to edit Master title style</a:t>
            </a:r>
          </a:p>
        </p:txBody>
      </p:sp>
      <p:sp>
        <p:nvSpPr>
          <p:cNvPr id="9" name="Subtitle 2">
            <a:extLst>
              <a:ext uri="{FF2B5EF4-FFF2-40B4-BE49-F238E27FC236}">
                <a16:creationId xmlns:a16="http://schemas.microsoft.com/office/drawing/2014/main" id="{86348C4B-B96D-614B-9EA4-CC52A8334D98}"/>
              </a:ext>
            </a:extLst>
          </p:cNvPr>
          <p:cNvSpPr>
            <a:spLocks noGrp="1"/>
          </p:cNvSpPr>
          <p:nvPr>
            <p:ph type="subTitle" idx="1"/>
          </p:nvPr>
        </p:nvSpPr>
        <p:spPr>
          <a:xfrm>
            <a:off x="638174" y="5572200"/>
            <a:ext cx="7133429" cy="5887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76207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7F6D8-6CB0-844D-A582-E137E931A61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531904-97FE-1B41-8676-7C064817FF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0C944CD8-2109-0A7A-7142-125EC4CD7DAB}"/>
              </a:ext>
            </a:extLst>
          </p:cNvPr>
          <p:cNvSpPr>
            <a:spLocks noGrp="1"/>
          </p:cNvSpPr>
          <p:nvPr>
            <p:ph type="ftr" sz="quarter" idx="3"/>
          </p:nvPr>
        </p:nvSpPr>
        <p:spPr>
          <a:xfrm>
            <a:off x="838200" y="6430362"/>
            <a:ext cx="4114800" cy="365125"/>
          </a:xfrm>
          <a:prstGeom prst="rect">
            <a:avLst/>
          </a:prstGeom>
        </p:spPr>
        <p:txBody>
          <a:bodyPr vert="horz" lIns="91440" tIns="45720" rIns="91440" bIns="45720" rtlCol="0" anchor="ctr"/>
          <a:lstStyle>
            <a:lvl1pPr algn="l">
              <a:defRPr sz="1200" b="0" i="0">
                <a:solidFill>
                  <a:schemeClr val="bg1"/>
                </a:solidFill>
                <a:latin typeface="Arial" panose="020B0604020202020204" pitchFamily="34" charset="0"/>
              </a:defRPr>
            </a:lvl1pPr>
          </a:lstStyle>
          <a:p>
            <a:r>
              <a:rPr lang="en-US" dirty="0"/>
              <a:t>Enter this in Header and Footer settings</a:t>
            </a:r>
          </a:p>
        </p:txBody>
      </p:sp>
    </p:spTree>
    <p:extLst>
      <p:ext uri="{BB962C8B-B14F-4D97-AF65-F5344CB8AC3E}">
        <p14:creationId xmlns:p14="http://schemas.microsoft.com/office/powerpoint/2010/main" val="3957753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7F6D8-6CB0-844D-A582-E137E931A61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531904-97FE-1B41-8676-7C064817FF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0C944CD8-2109-0A7A-7142-125EC4CD7DAB}"/>
              </a:ext>
            </a:extLst>
          </p:cNvPr>
          <p:cNvSpPr>
            <a:spLocks noGrp="1"/>
          </p:cNvSpPr>
          <p:nvPr>
            <p:ph type="ftr" sz="quarter" idx="3"/>
          </p:nvPr>
        </p:nvSpPr>
        <p:spPr>
          <a:xfrm>
            <a:off x="838200" y="6430362"/>
            <a:ext cx="4114800" cy="365125"/>
          </a:xfrm>
          <a:prstGeom prst="rect">
            <a:avLst/>
          </a:prstGeom>
        </p:spPr>
        <p:txBody>
          <a:bodyPr vert="horz" lIns="91440" tIns="45720" rIns="91440" bIns="45720" rtlCol="0" anchor="ctr"/>
          <a:lstStyle>
            <a:lvl1pPr algn="l">
              <a:defRPr sz="1200" b="0" i="0">
                <a:solidFill>
                  <a:schemeClr val="bg1"/>
                </a:solidFill>
                <a:latin typeface="Arial" panose="020B0604020202020204" pitchFamily="34" charset="0"/>
              </a:defRPr>
            </a:lvl1pPr>
          </a:lstStyle>
          <a:p>
            <a:r>
              <a:rPr lang="en-US" dirty="0"/>
              <a:t>Enter this in Header and Footer settings</a:t>
            </a:r>
          </a:p>
        </p:txBody>
      </p:sp>
      <p:cxnSp>
        <p:nvCxnSpPr>
          <p:cNvPr id="9" name="Straight Connector 8">
            <a:extLst>
              <a:ext uri="{FF2B5EF4-FFF2-40B4-BE49-F238E27FC236}">
                <a16:creationId xmlns:a16="http://schemas.microsoft.com/office/drawing/2014/main" id="{7B23C8A0-78B9-B1C1-FE62-D8BEC0086766}"/>
              </a:ext>
            </a:extLst>
          </p:cNvPr>
          <p:cNvCxnSpPr>
            <a:cxnSpLocks/>
          </p:cNvCxnSpPr>
          <p:nvPr userDrawn="1"/>
        </p:nvCxnSpPr>
        <p:spPr>
          <a:xfrm>
            <a:off x="853190" y="1514008"/>
            <a:ext cx="915649"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112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line -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7F6D8-6CB0-844D-A582-E137E931A61E}"/>
              </a:ext>
            </a:extLst>
          </p:cNvPr>
          <p:cNvSpPr>
            <a:spLocks noGrp="1"/>
          </p:cNvSpPr>
          <p:nvPr>
            <p:ph type="title" hasCustomPrompt="1"/>
          </p:nvPr>
        </p:nvSpPr>
        <p:spPr/>
        <p:txBody>
          <a:bodyPr/>
          <a:lstStyle/>
          <a:p>
            <a:r>
              <a:rPr lang="en-US" dirty="0"/>
              <a:t>Click to edit Master title style</a:t>
            </a:r>
            <a:br>
              <a:rPr lang="en-US" dirty="0"/>
            </a:br>
            <a:r>
              <a:rPr lang="en-US" dirty="0"/>
              <a:t>Two Lines</a:t>
            </a:r>
          </a:p>
        </p:txBody>
      </p:sp>
      <p:sp>
        <p:nvSpPr>
          <p:cNvPr id="3" name="Content Placeholder 2">
            <a:extLst>
              <a:ext uri="{FF2B5EF4-FFF2-40B4-BE49-F238E27FC236}">
                <a16:creationId xmlns:a16="http://schemas.microsoft.com/office/drawing/2014/main" id="{C2531904-97FE-1B41-8676-7C064817FFBC}"/>
              </a:ext>
            </a:extLst>
          </p:cNvPr>
          <p:cNvSpPr>
            <a:spLocks noGrp="1"/>
          </p:cNvSpPr>
          <p:nvPr>
            <p:ph idx="1"/>
          </p:nvPr>
        </p:nvSpPr>
        <p:spPr>
          <a:xfrm>
            <a:off x="838200" y="2155408"/>
            <a:ext cx="10515600" cy="37357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0C944CD8-2109-0A7A-7142-125EC4CD7DAB}"/>
              </a:ext>
            </a:extLst>
          </p:cNvPr>
          <p:cNvSpPr>
            <a:spLocks noGrp="1"/>
          </p:cNvSpPr>
          <p:nvPr>
            <p:ph type="ftr" sz="quarter" idx="3"/>
          </p:nvPr>
        </p:nvSpPr>
        <p:spPr>
          <a:xfrm>
            <a:off x="838200" y="6430362"/>
            <a:ext cx="4114800" cy="365125"/>
          </a:xfrm>
          <a:prstGeom prst="rect">
            <a:avLst/>
          </a:prstGeom>
        </p:spPr>
        <p:txBody>
          <a:bodyPr vert="horz" lIns="91440" tIns="45720" rIns="91440" bIns="45720" rtlCol="0" anchor="ctr"/>
          <a:lstStyle>
            <a:lvl1pPr algn="l">
              <a:defRPr sz="1200" b="0" i="0">
                <a:solidFill>
                  <a:schemeClr val="bg1"/>
                </a:solidFill>
                <a:latin typeface="Arial" panose="020B0604020202020204" pitchFamily="34" charset="0"/>
              </a:defRPr>
            </a:lvl1pPr>
          </a:lstStyle>
          <a:p>
            <a:r>
              <a:rPr lang="en-US" dirty="0"/>
              <a:t>Enter this in Header and Footer settings</a:t>
            </a:r>
          </a:p>
        </p:txBody>
      </p:sp>
      <p:cxnSp>
        <p:nvCxnSpPr>
          <p:cNvPr id="9" name="Straight Connector 8">
            <a:extLst>
              <a:ext uri="{FF2B5EF4-FFF2-40B4-BE49-F238E27FC236}">
                <a16:creationId xmlns:a16="http://schemas.microsoft.com/office/drawing/2014/main" id="{7B23C8A0-78B9-B1C1-FE62-D8BEC0086766}"/>
              </a:ext>
            </a:extLst>
          </p:cNvPr>
          <p:cNvCxnSpPr>
            <a:cxnSpLocks/>
          </p:cNvCxnSpPr>
          <p:nvPr userDrawn="1"/>
        </p:nvCxnSpPr>
        <p:spPr>
          <a:xfrm>
            <a:off x="853190" y="1813809"/>
            <a:ext cx="915649"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75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D7D44-F072-4245-807A-31FD8C62F5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DBCF1C-70A5-FB4D-9A0C-31CBF805DF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9FBBAF-A712-1B4D-89FE-A8C76ECAE2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447A26B-FF68-5F68-EF6C-DDD1AF051505}"/>
              </a:ext>
            </a:extLst>
          </p:cNvPr>
          <p:cNvSpPr>
            <a:spLocks noGrp="1"/>
          </p:cNvSpPr>
          <p:nvPr>
            <p:ph type="ftr" sz="quarter" idx="3"/>
          </p:nvPr>
        </p:nvSpPr>
        <p:spPr>
          <a:xfrm>
            <a:off x="838200" y="6430362"/>
            <a:ext cx="4114800" cy="365125"/>
          </a:xfrm>
          <a:prstGeom prst="rect">
            <a:avLst/>
          </a:prstGeom>
        </p:spPr>
        <p:txBody>
          <a:bodyPr vert="horz" lIns="91440" tIns="45720" rIns="91440" bIns="45720" rtlCol="0" anchor="ctr"/>
          <a:lstStyle>
            <a:lvl1pPr algn="l">
              <a:defRPr sz="1200" b="0" i="0">
                <a:solidFill>
                  <a:schemeClr val="bg1"/>
                </a:solidFill>
                <a:latin typeface="Arial" panose="020B0604020202020204" pitchFamily="34" charset="0"/>
              </a:defRPr>
            </a:lvl1pPr>
          </a:lstStyle>
          <a:p>
            <a:r>
              <a:rPr lang="en-US" dirty="0"/>
              <a:t>Enter this in Header and Footer settings</a:t>
            </a:r>
          </a:p>
        </p:txBody>
      </p:sp>
      <p:cxnSp>
        <p:nvCxnSpPr>
          <p:cNvPr id="7" name="Straight Connector 6">
            <a:extLst>
              <a:ext uri="{FF2B5EF4-FFF2-40B4-BE49-F238E27FC236}">
                <a16:creationId xmlns:a16="http://schemas.microsoft.com/office/drawing/2014/main" id="{F1B008EA-31E3-12DD-F2DB-BADF13549571}"/>
              </a:ext>
            </a:extLst>
          </p:cNvPr>
          <p:cNvCxnSpPr>
            <a:cxnSpLocks/>
          </p:cNvCxnSpPr>
          <p:nvPr userDrawn="1"/>
        </p:nvCxnSpPr>
        <p:spPr>
          <a:xfrm>
            <a:off x="853190" y="1514008"/>
            <a:ext cx="915649"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704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1B63775-DCCF-1A4F-8E72-9467AAAA164A}"/>
              </a:ext>
            </a:extLst>
          </p:cNvPr>
          <p:cNvSpPr/>
          <p:nvPr userDrawn="1"/>
        </p:nvSpPr>
        <p:spPr>
          <a:xfrm>
            <a:off x="0" y="6400081"/>
            <a:ext cx="12192000" cy="4579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Placeholder 1">
            <a:extLst>
              <a:ext uri="{FF2B5EF4-FFF2-40B4-BE49-F238E27FC236}">
                <a16:creationId xmlns:a16="http://schemas.microsoft.com/office/drawing/2014/main" id="{51A5FC5D-EC01-944B-A98F-B319B017E4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7AD12B6-2F5C-E54B-8BC3-EF003B43956A}"/>
              </a:ext>
            </a:extLst>
          </p:cNvPr>
          <p:cNvSpPr>
            <a:spLocks noGrp="1"/>
          </p:cNvSpPr>
          <p:nvPr>
            <p:ph type="body" idx="1"/>
          </p:nvPr>
        </p:nvSpPr>
        <p:spPr>
          <a:xfrm>
            <a:off x="838200" y="1825625"/>
            <a:ext cx="10515600" cy="39608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0D0478B-8823-624A-B429-A407F68A5F9D}"/>
              </a:ext>
            </a:extLst>
          </p:cNvPr>
          <p:cNvSpPr>
            <a:spLocks noGrp="1"/>
          </p:cNvSpPr>
          <p:nvPr>
            <p:ph type="ftr" sz="quarter" idx="3"/>
          </p:nvPr>
        </p:nvSpPr>
        <p:spPr>
          <a:xfrm>
            <a:off x="838200" y="6430362"/>
            <a:ext cx="4114800" cy="365125"/>
          </a:xfrm>
          <a:prstGeom prst="rect">
            <a:avLst/>
          </a:prstGeom>
        </p:spPr>
        <p:txBody>
          <a:bodyPr vert="horz" lIns="91440" tIns="45720" rIns="91440" bIns="45720" rtlCol="0" anchor="ctr"/>
          <a:lstStyle>
            <a:lvl1pPr algn="l">
              <a:defRPr sz="1200" b="0" i="0">
                <a:solidFill>
                  <a:schemeClr val="bg1"/>
                </a:solidFill>
                <a:latin typeface="Arial" panose="020B0604020202020204" pitchFamily="34" charset="0"/>
              </a:defRPr>
            </a:lvl1pPr>
          </a:lstStyle>
          <a:p>
            <a:r>
              <a:rPr lang="en-US" dirty="0"/>
              <a:t>Enter this in Header and Footer settings</a:t>
            </a:r>
          </a:p>
        </p:txBody>
      </p:sp>
      <p:sp>
        <p:nvSpPr>
          <p:cNvPr id="7" name="Slide Number Placeholder 5">
            <a:extLst>
              <a:ext uri="{FF2B5EF4-FFF2-40B4-BE49-F238E27FC236}">
                <a16:creationId xmlns:a16="http://schemas.microsoft.com/office/drawing/2014/main" id="{A6EAFB64-128C-934E-A0D8-EA4A3CAE3F39}"/>
              </a:ext>
            </a:extLst>
          </p:cNvPr>
          <p:cNvSpPr txBox="1">
            <a:spLocks/>
          </p:cNvSpPr>
          <p:nvPr userDrawn="1"/>
        </p:nvSpPr>
        <p:spPr>
          <a:xfrm>
            <a:off x="11121360" y="6457770"/>
            <a:ext cx="53259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236947-B125-3F4D-BFBB-AEA7032B3CA9}" type="slidenum">
              <a:rPr lang="en-US" sz="1200" b="0" i="0" baseline="0" smtClean="0">
                <a:solidFill>
                  <a:schemeClr val="accent6"/>
                </a:solidFill>
                <a:latin typeface="Arial" panose="020B0604020202020204" pitchFamily="34" charset="0"/>
              </a:rPr>
              <a:pPr/>
              <a:t>‹#›</a:t>
            </a:fld>
            <a:endParaRPr lang="en-US" sz="1200" b="0" i="0" baseline="0" dirty="0">
              <a:solidFill>
                <a:schemeClr val="accent6"/>
              </a:solidFill>
              <a:latin typeface="Arial" panose="020B0604020202020204" pitchFamily="34" charset="0"/>
            </a:endParaRPr>
          </a:p>
        </p:txBody>
      </p:sp>
      <p:pic>
        <p:nvPicPr>
          <p:cNvPr id="4" name="Picture 3">
            <a:extLst>
              <a:ext uri="{FF2B5EF4-FFF2-40B4-BE49-F238E27FC236}">
                <a16:creationId xmlns:a16="http://schemas.microsoft.com/office/drawing/2014/main" id="{D934D111-9CCA-7E3A-8F45-AF8D1206A3B1}"/>
              </a:ext>
            </a:extLst>
          </p:cNvPr>
          <p:cNvPicPr>
            <a:picLocks noChangeAspect="1"/>
          </p:cNvPicPr>
          <p:nvPr userDrawn="1"/>
        </p:nvPicPr>
        <p:blipFill>
          <a:blip r:embed="rId12"/>
          <a:stretch>
            <a:fillRect/>
          </a:stretch>
        </p:blipFill>
        <p:spPr>
          <a:xfrm>
            <a:off x="560852" y="6116782"/>
            <a:ext cx="554696" cy="711955"/>
          </a:xfrm>
          <a:prstGeom prst="rect">
            <a:avLst/>
          </a:prstGeom>
        </p:spPr>
      </p:pic>
    </p:spTree>
    <p:extLst>
      <p:ext uri="{BB962C8B-B14F-4D97-AF65-F5344CB8AC3E}">
        <p14:creationId xmlns:p14="http://schemas.microsoft.com/office/powerpoint/2010/main" val="1346772557"/>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79" r:id="rId3"/>
    <p:sldLayoutId id="2147483680" r:id="rId4"/>
    <p:sldLayoutId id="2147483655" r:id="rId5"/>
    <p:sldLayoutId id="2147483683" r:id="rId6"/>
    <p:sldLayoutId id="2147483650" r:id="rId7"/>
    <p:sldLayoutId id="2147483682" r:id="rId8"/>
    <p:sldLayoutId id="2147483684" r:id="rId9"/>
    <p:sldLayoutId id="2147483652" r:id="rId10"/>
  </p:sldLayoutIdLst>
  <p:hf sldNum="0" hdr="0" dt="0"/>
  <p:txStyles>
    <p:titleStyle>
      <a:lvl1pPr algn="l" defTabSz="914400" rtl="0" eaLnBrk="1" latinLnBrk="0" hangingPunct="1">
        <a:lnSpc>
          <a:spcPct val="90000"/>
        </a:lnSpc>
        <a:spcBef>
          <a:spcPct val="0"/>
        </a:spcBef>
        <a:buNone/>
        <a:defRPr sz="4400" b="0" i="0" kern="1200">
          <a:solidFill>
            <a:schemeClr val="accent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2"/>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A5FC5D-EC01-944B-A98F-B319B017E4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7AD12B6-2F5C-E54B-8BC3-EF003B43956A}"/>
              </a:ext>
            </a:extLst>
          </p:cNvPr>
          <p:cNvSpPr>
            <a:spLocks noGrp="1"/>
          </p:cNvSpPr>
          <p:nvPr>
            <p:ph type="body" idx="1"/>
          </p:nvPr>
        </p:nvSpPr>
        <p:spPr>
          <a:xfrm>
            <a:off x="838200" y="1825625"/>
            <a:ext cx="10515600" cy="39608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1E0689AF-344C-84B0-C9CB-1793A8C987BB}"/>
              </a:ext>
            </a:extLst>
          </p:cNvPr>
          <p:cNvSpPr/>
          <p:nvPr userDrawn="1"/>
        </p:nvSpPr>
        <p:spPr>
          <a:xfrm>
            <a:off x="8514413" y="0"/>
            <a:ext cx="3677587" cy="64303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B81D71-B03F-A294-659C-8524D9618220}"/>
              </a:ext>
            </a:extLst>
          </p:cNvPr>
          <p:cNvSpPr/>
          <p:nvPr userDrawn="1"/>
        </p:nvSpPr>
        <p:spPr>
          <a:xfrm>
            <a:off x="0" y="6400081"/>
            <a:ext cx="12192000" cy="4579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Footer Placeholder 4">
            <a:extLst>
              <a:ext uri="{FF2B5EF4-FFF2-40B4-BE49-F238E27FC236}">
                <a16:creationId xmlns:a16="http://schemas.microsoft.com/office/drawing/2014/main" id="{8A33D557-FEFB-2346-2C2B-A50CDA949AC6}"/>
              </a:ext>
            </a:extLst>
          </p:cNvPr>
          <p:cNvSpPr>
            <a:spLocks noGrp="1"/>
          </p:cNvSpPr>
          <p:nvPr>
            <p:ph type="ftr" sz="quarter" idx="3"/>
          </p:nvPr>
        </p:nvSpPr>
        <p:spPr>
          <a:xfrm>
            <a:off x="838200" y="6430362"/>
            <a:ext cx="4114800" cy="365125"/>
          </a:xfrm>
          <a:prstGeom prst="rect">
            <a:avLst/>
          </a:prstGeom>
        </p:spPr>
        <p:txBody>
          <a:bodyPr vert="horz" lIns="91440" tIns="45720" rIns="91440" bIns="45720" rtlCol="0" anchor="ctr"/>
          <a:lstStyle>
            <a:lvl1pPr algn="l">
              <a:defRPr sz="1200" b="0" i="0">
                <a:solidFill>
                  <a:schemeClr val="bg1"/>
                </a:solidFill>
                <a:latin typeface="Arial" panose="020B0604020202020204" pitchFamily="34" charset="0"/>
              </a:defRPr>
            </a:lvl1pPr>
          </a:lstStyle>
          <a:p>
            <a:r>
              <a:rPr lang="en-US" dirty="0"/>
              <a:t>Enter this in Header and Footer settings</a:t>
            </a:r>
          </a:p>
        </p:txBody>
      </p:sp>
      <p:sp>
        <p:nvSpPr>
          <p:cNvPr id="10" name="Slide Number Placeholder 5">
            <a:extLst>
              <a:ext uri="{FF2B5EF4-FFF2-40B4-BE49-F238E27FC236}">
                <a16:creationId xmlns:a16="http://schemas.microsoft.com/office/drawing/2014/main" id="{39B43298-FE6E-3E8F-0E99-F862D1ED818F}"/>
              </a:ext>
            </a:extLst>
          </p:cNvPr>
          <p:cNvSpPr txBox="1">
            <a:spLocks/>
          </p:cNvSpPr>
          <p:nvPr userDrawn="1"/>
        </p:nvSpPr>
        <p:spPr>
          <a:xfrm>
            <a:off x="11121360" y="6457770"/>
            <a:ext cx="53259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236947-B125-3F4D-BFBB-AEA7032B3CA9}" type="slidenum">
              <a:rPr lang="en-US" sz="1200" b="0" i="0" baseline="0" smtClean="0">
                <a:solidFill>
                  <a:schemeClr val="accent6"/>
                </a:solidFill>
                <a:latin typeface="Arial" panose="020B0604020202020204" pitchFamily="34" charset="0"/>
              </a:rPr>
              <a:pPr/>
              <a:t>‹#›</a:t>
            </a:fld>
            <a:endParaRPr lang="en-US" sz="1200" b="0" i="0" baseline="0" dirty="0">
              <a:solidFill>
                <a:schemeClr val="accent6"/>
              </a:solidFill>
              <a:latin typeface="Arial" panose="020B0604020202020204" pitchFamily="34" charset="0"/>
            </a:endParaRPr>
          </a:p>
        </p:txBody>
      </p:sp>
    </p:spTree>
    <p:extLst>
      <p:ext uri="{BB962C8B-B14F-4D97-AF65-F5344CB8AC3E}">
        <p14:creationId xmlns:p14="http://schemas.microsoft.com/office/powerpoint/2010/main" val="2484722032"/>
      </p:ext>
    </p:extLst>
  </p:cSld>
  <p:clrMap bg1="lt1" tx1="dk1" bg2="lt2" tx2="dk2" accent1="accent1" accent2="accent2" accent3="accent3" accent4="accent4" accent5="accent5" accent6="accent6" hlink="hlink" folHlink="folHlink"/>
  <p:sldLayoutIdLst>
    <p:sldLayoutId id="2147483686" r:id="rId1"/>
    <p:sldLayoutId id="2147483649" r:id="rId2"/>
    <p:sldLayoutId id="2147483685" r:id="rId3"/>
    <p:sldLayoutId id="2147483668" r:id="rId4"/>
  </p:sldLayoutIdLst>
  <p:hf sldNum="0" hdr="0" dt="0"/>
  <p:txStyles>
    <p:titleStyle>
      <a:lvl1pPr algn="l" defTabSz="914400" rtl="0" eaLnBrk="1" latinLnBrk="0" hangingPunct="1">
        <a:lnSpc>
          <a:spcPct val="90000"/>
        </a:lnSpc>
        <a:spcBef>
          <a:spcPct val="0"/>
        </a:spcBef>
        <a:buNone/>
        <a:defRPr sz="4400" b="0" i="0" kern="1200">
          <a:solidFill>
            <a:schemeClr val="accent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2"/>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mailto:support@champsoftware.com" TargetMode="External"/><Relationship Id="rId2" Type="http://schemas.openxmlformats.org/officeDocument/2006/relationships/hyperlink" Target="https://staging.nightingalenotes.com/"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D2B9C-1010-EBCC-EF12-8932B89C1B4F}"/>
              </a:ext>
            </a:extLst>
          </p:cNvPr>
          <p:cNvSpPr>
            <a:spLocks noGrp="1"/>
          </p:cNvSpPr>
          <p:nvPr>
            <p:ph type="ctrTitle"/>
          </p:nvPr>
        </p:nvSpPr>
        <p:spPr/>
        <p:txBody>
          <a:bodyPr/>
          <a:lstStyle/>
          <a:p>
            <a:r>
              <a:rPr lang="en-US" dirty="0"/>
              <a:t>January 2024 Release Overview</a:t>
            </a:r>
          </a:p>
        </p:txBody>
      </p:sp>
      <p:sp>
        <p:nvSpPr>
          <p:cNvPr id="3" name="Subtitle 2">
            <a:extLst>
              <a:ext uri="{FF2B5EF4-FFF2-40B4-BE49-F238E27FC236}">
                <a16:creationId xmlns:a16="http://schemas.microsoft.com/office/drawing/2014/main" id="{FA8C178E-4C37-ECF8-C3FC-2ACB465E483B}"/>
              </a:ext>
            </a:extLst>
          </p:cNvPr>
          <p:cNvSpPr>
            <a:spLocks noGrp="1"/>
          </p:cNvSpPr>
          <p:nvPr>
            <p:ph type="subTitle" idx="1"/>
          </p:nvPr>
        </p:nvSpPr>
        <p:spPr/>
        <p:txBody>
          <a:bodyPr/>
          <a:lstStyle/>
          <a:p>
            <a:r>
              <a:rPr lang="en-US" dirty="0"/>
              <a:t>Presented by:</a:t>
            </a:r>
          </a:p>
          <a:p>
            <a:r>
              <a:rPr lang="en-US" dirty="0"/>
              <a:t>Kellie Kopischke</a:t>
            </a:r>
          </a:p>
        </p:txBody>
      </p:sp>
    </p:spTree>
    <p:extLst>
      <p:ext uri="{BB962C8B-B14F-4D97-AF65-F5344CB8AC3E}">
        <p14:creationId xmlns:p14="http://schemas.microsoft.com/office/powerpoint/2010/main" val="2142518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865D6-78D7-B593-EF65-1A380950F758}"/>
              </a:ext>
            </a:extLst>
          </p:cNvPr>
          <p:cNvSpPr>
            <a:spLocks noGrp="1"/>
          </p:cNvSpPr>
          <p:nvPr>
            <p:ph type="title"/>
          </p:nvPr>
        </p:nvSpPr>
        <p:spPr/>
        <p:txBody>
          <a:bodyPr/>
          <a:lstStyle/>
          <a:p>
            <a:r>
              <a:rPr lang="en-US" dirty="0"/>
              <a:t>Gold Package users only: File attachments in custom forms</a:t>
            </a:r>
          </a:p>
        </p:txBody>
      </p:sp>
      <p:sp>
        <p:nvSpPr>
          <p:cNvPr id="4" name="Footer Placeholder 3">
            <a:extLst>
              <a:ext uri="{FF2B5EF4-FFF2-40B4-BE49-F238E27FC236}">
                <a16:creationId xmlns:a16="http://schemas.microsoft.com/office/drawing/2014/main" id="{31F4C34B-BD29-3BC2-B668-7CF539D18399}"/>
              </a:ext>
            </a:extLst>
          </p:cNvPr>
          <p:cNvSpPr>
            <a:spLocks noGrp="1"/>
          </p:cNvSpPr>
          <p:nvPr>
            <p:ph type="ftr" sz="quarter" idx="3"/>
          </p:nvPr>
        </p:nvSpPr>
        <p:spPr/>
        <p:txBody>
          <a:bodyPr/>
          <a:lstStyle/>
          <a:p>
            <a:r>
              <a:rPr lang="en-US" dirty="0"/>
              <a:t>January 2024 Release Overview</a:t>
            </a:r>
          </a:p>
        </p:txBody>
      </p:sp>
      <p:pic>
        <p:nvPicPr>
          <p:cNvPr id="6" name="Picture 5">
            <a:extLst>
              <a:ext uri="{FF2B5EF4-FFF2-40B4-BE49-F238E27FC236}">
                <a16:creationId xmlns:a16="http://schemas.microsoft.com/office/drawing/2014/main" id="{14C72B93-857A-34AD-2E40-F810C3A01E2A}"/>
              </a:ext>
            </a:extLst>
          </p:cNvPr>
          <p:cNvPicPr>
            <a:picLocks noChangeAspect="1"/>
          </p:cNvPicPr>
          <p:nvPr/>
        </p:nvPicPr>
        <p:blipFill>
          <a:blip r:embed="rId3"/>
          <a:stretch>
            <a:fillRect/>
          </a:stretch>
        </p:blipFill>
        <p:spPr>
          <a:xfrm>
            <a:off x="2721429" y="2108529"/>
            <a:ext cx="7848600" cy="3181350"/>
          </a:xfrm>
          <a:prstGeom prst="rect">
            <a:avLst/>
          </a:prstGeom>
        </p:spPr>
      </p:pic>
      <p:sp>
        <p:nvSpPr>
          <p:cNvPr id="7" name="TextBox 6">
            <a:extLst>
              <a:ext uri="{FF2B5EF4-FFF2-40B4-BE49-F238E27FC236}">
                <a16:creationId xmlns:a16="http://schemas.microsoft.com/office/drawing/2014/main" id="{DC4FB0FE-A6E0-CA93-CAD2-0F8068C4F822}"/>
              </a:ext>
            </a:extLst>
          </p:cNvPr>
          <p:cNvSpPr txBox="1"/>
          <p:nvPr/>
        </p:nvSpPr>
        <p:spPr>
          <a:xfrm>
            <a:off x="1175657" y="2111829"/>
            <a:ext cx="1111458" cy="400110"/>
          </a:xfrm>
          <a:prstGeom prst="rect">
            <a:avLst/>
          </a:prstGeom>
          <a:noFill/>
        </p:spPr>
        <p:txBody>
          <a:bodyPr wrap="none" rtlCol="0">
            <a:spAutoFit/>
          </a:bodyPr>
          <a:lstStyle/>
          <a:p>
            <a:r>
              <a:rPr lang="en-US" sz="2000" dirty="0"/>
              <a:t>In Setup:</a:t>
            </a:r>
          </a:p>
        </p:txBody>
      </p:sp>
    </p:spTree>
    <p:extLst>
      <p:ext uri="{BB962C8B-B14F-4D97-AF65-F5344CB8AC3E}">
        <p14:creationId xmlns:p14="http://schemas.microsoft.com/office/powerpoint/2010/main" val="904290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865D6-78D7-B593-EF65-1A380950F758}"/>
              </a:ext>
            </a:extLst>
          </p:cNvPr>
          <p:cNvSpPr>
            <a:spLocks noGrp="1"/>
          </p:cNvSpPr>
          <p:nvPr>
            <p:ph type="title"/>
          </p:nvPr>
        </p:nvSpPr>
        <p:spPr/>
        <p:txBody>
          <a:bodyPr/>
          <a:lstStyle/>
          <a:p>
            <a:r>
              <a:rPr lang="en-US" dirty="0"/>
              <a:t>Gold Package users only: File attachments in custom forms</a:t>
            </a:r>
          </a:p>
        </p:txBody>
      </p:sp>
      <p:sp>
        <p:nvSpPr>
          <p:cNvPr id="4" name="Footer Placeholder 3">
            <a:extLst>
              <a:ext uri="{FF2B5EF4-FFF2-40B4-BE49-F238E27FC236}">
                <a16:creationId xmlns:a16="http://schemas.microsoft.com/office/drawing/2014/main" id="{31F4C34B-BD29-3BC2-B668-7CF539D18399}"/>
              </a:ext>
            </a:extLst>
          </p:cNvPr>
          <p:cNvSpPr>
            <a:spLocks noGrp="1"/>
          </p:cNvSpPr>
          <p:nvPr>
            <p:ph type="ftr" sz="quarter" idx="3"/>
          </p:nvPr>
        </p:nvSpPr>
        <p:spPr/>
        <p:txBody>
          <a:bodyPr/>
          <a:lstStyle/>
          <a:p>
            <a:r>
              <a:rPr lang="en-US" dirty="0"/>
              <a:t>January 2024 Release Overview</a:t>
            </a:r>
          </a:p>
        </p:txBody>
      </p:sp>
      <p:sp>
        <p:nvSpPr>
          <p:cNvPr id="7" name="TextBox 6">
            <a:extLst>
              <a:ext uri="{FF2B5EF4-FFF2-40B4-BE49-F238E27FC236}">
                <a16:creationId xmlns:a16="http://schemas.microsoft.com/office/drawing/2014/main" id="{DC4FB0FE-A6E0-CA93-CAD2-0F8068C4F822}"/>
              </a:ext>
            </a:extLst>
          </p:cNvPr>
          <p:cNvSpPr txBox="1"/>
          <p:nvPr/>
        </p:nvSpPr>
        <p:spPr>
          <a:xfrm>
            <a:off x="1175657" y="2111829"/>
            <a:ext cx="1420004" cy="400110"/>
          </a:xfrm>
          <a:prstGeom prst="rect">
            <a:avLst/>
          </a:prstGeom>
          <a:noFill/>
        </p:spPr>
        <p:txBody>
          <a:bodyPr wrap="none" rtlCol="0">
            <a:spAutoFit/>
          </a:bodyPr>
          <a:lstStyle/>
          <a:p>
            <a:r>
              <a:rPr lang="en-US" sz="2000" dirty="0"/>
              <a:t>In the form:</a:t>
            </a:r>
          </a:p>
        </p:txBody>
      </p:sp>
      <p:pic>
        <p:nvPicPr>
          <p:cNvPr id="5" name="Picture 4">
            <a:extLst>
              <a:ext uri="{FF2B5EF4-FFF2-40B4-BE49-F238E27FC236}">
                <a16:creationId xmlns:a16="http://schemas.microsoft.com/office/drawing/2014/main" id="{51038470-F3F2-C592-C7CA-FC353970BB09}"/>
              </a:ext>
            </a:extLst>
          </p:cNvPr>
          <p:cNvPicPr>
            <a:picLocks noChangeAspect="1"/>
          </p:cNvPicPr>
          <p:nvPr/>
        </p:nvPicPr>
        <p:blipFill>
          <a:blip r:embed="rId3"/>
          <a:stretch>
            <a:fillRect/>
          </a:stretch>
        </p:blipFill>
        <p:spPr>
          <a:xfrm>
            <a:off x="2595661" y="2154011"/>
            <a:ext cx="8610600" cy="3409950"/>
          </a:xfrm>
          <a:prstGeom prst="rect">
            <a:avLst/>
          </a:prstGeom>
        </p:spPr>
      </p:pic>
    </p:spTree>
    <p:extLst>
      <p:ext uri="{BB962C8B-B14F-4D97-AF65-F5344CB8AC3E}">
        <p14:creationId xmlns:p14="http://schemas.microsoft.com/office/powerpoint/2010/main" val="1694530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865D6-78D7-B593-EF65-1A380950F758}"/>
              </a:ext>
            </a:extLst>
          </p:cNvPr>
          <p:cNvSpPr>
            <a:spLocks noGrp="1"/>
          </p:cNvSpPr>
          <p:nvPr>
            <p:ph type="title"/>
          </p:nvPr>
        </p:nvSpPr>
        <p:spPr/>
        <p:txBody>
          <a:bodyPr/>
          <a:lstStyle/>
          <a:p>
            <a:r>
              <a:rPr lang="en-US" dirty="0"/>
              <a:t>Gold Package users only: File attachments in custom forms</a:t>
            </a:r>
          </a:p>
        </p:txBody>
      </p:sp>
      <p:sp>
        <p:nvSpPr>
          <p:cNvPr id="4" name="Footer Placeholder 3">
            <a:extLst>
              <a:ext uri="{FF2B5EF4-FFF2-40B4-BE49-F238E27FC236}">
                <a16:creationId xmlns:a16="http://schemas.microsoft.com/office/drawing/2014/main" id="{31F4C34B-BD29-3BC2-B668-7CF539D18399}"/>
              </a:ext>
            </a:extLst>
          </p:cNvPr>
          <p:cNvSpPr>
            <a:spLocks noGrp="1"/>
          </p:cNvSpPr>
          <p:nvPr>
            <p:ph type="ftr" sz="quarter" idx="3"/>
          </p:nvPr>
        </p:nvSpPr>
        <p:spPr/>
        <p:txBody>
          <a:bodyPr/>
          <a:lstStyle/>
          <a:p>
            <a:r>
              <a:rPr lang="en-US" dirty="0"/>
              <a:t>January 2024 Release Overview</a:t>
            </a:r>
          </a:p>
        </p:txBody>
      </p:sp>
      <p:sp>
        <p:nvSpPr>
          <p:cNvPr id="7" name="TextBox 6">
            <a:extLst>
              <a:ext uri="{FF2B5EF4-FFF2-40B4-BE49-F238E27FC236}">
                <a16:creationId xmlns:a16="http://schemas.microsoft.com/office/drawing/2014/main" id="{DC4FB0FE-A6E0-CA93-CAD2-0F8068C4F822}"/>
              </a:ext>
            </a:extLst>
          </p:cNvPr>
          <p:cNvSpPr txBox="1"/>
          <p:nvPr/>
        </p:nvSpPr>
        <p:spPr>
          <a:xfrm>
            <a:off x="1175657" y="2111829"/>
            <a:ext cx="5288564" cy="400110"/>
          </a:xfrm>
          <a:prstGeom prst="rect">
            <a:avLst/>
          </a:prstGeom>
          <a:noFill/>
        </p:spPr>
        <p:txBody>
          <a:bodyPr wrap="square" rtlCol="0">
            <a:spAutoFit/>
          </a:bodyPr>
          <a:lstStyle/>
          <a:p>
            <a:r>
              <a:rPr lang="en-US" sz="2000" dirty="0"/>
              <a:t>:</a:t>
            </a:r>
          </a:p>
        </p:txBody>
      </p:sp>
      <p:pic>
        <p:nvPicPr>
          <p:cNvPr id="6" name="Picture 5">
            <a:extLst>
              <a:ext uri="{FF2B5EF4-FFF2-40B4-BE49-F238E27FC236}">
                <a16:creationId xmlns:a16="http://schemas.microsoft.com/office/drawing/2014/main" id="{FE071E7E-AC2E-A913-ACC7-7F557E4B96A3}"/>
              </a:ext>
            </a:extLst>
          </p:cNvPr>
          <p:cNvPicPr>
            <a:picLocks noChangeAspect="1"/>
          </p:cNvPicPr>
          <p:nvPr/>
        </p:nvPicPr>
        <p:blipFill>
          <a:blip r:embed="rId3"/>
          <a:stretch>
            <a:fillRect/>
          </a:stretch>
        </p:blipFill>
        <p:spPr>
          <a:xfrm>
            <a:off x="900793" y="2675164"/>
            <a:ext cx="10115550" cy="2628900"/>
          </a:xfrm>
          <a:prstGeom prst="rect">
            <a:avLst/>
          </a:prstGeom>
        </p:spPr>
      </p:pic>
    </p:spTree>
    <p:extLst>
      <p:ext uri="{BB962C8B-B14F-4D97-AF65-F5344CB8AC3E}">
        <p14:creationId xmlns:p14="http://schemas.microsoft.com/office/powerpoint/2010/main" val="846852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865D6-78D7-B593-EF65-1A380950F758}"/>
              </a:ext>
            </a:extLst>
          </p:cNvPr>
          <p:cNvSpPr>
            <a:spLocks noGrp="1"/>
          </p:cNvSpPr>
          <p:nvPr>
            <p:ph type="title"/>
          </p:nvPr>
        </p:nvSpPr>
        <p:spPr/>
        <p:txBody>
          <a:bodyPr/>
          <a:lstStyle/>
          <a:p>
            <a:r>
              <a:rPr lang="en-US" dirty="0"/>
              <a:t>Gold Package users only: File attachments in custom forms</a:t>
            </a:r>
          </a:p>
        </p:txBody>
      </p:sp>
      <p:sp>
        <p:nvSpPr>
          <p:cNvPr id="4" name="Footer Placeholder 3">
            <a:extLst>
              <a:ext uri="{FF2B5EF4-FFF2-40B4-BE49-F238E27FC236}">
                <a16:creationId xmlns:a16="http://schemas.microsoft.com/office/drawing/2014/main" id="{31F4C34B-BD29-3BC2-B668-7CF539D18399}"/>
              </a:ext>
            </a:extLst>
          </p:cNvPr>
          <p:cNvSpPr>
            <a:spLocks noGrp="1"/>
          </p:cNvSpPr>
          <p:nvPr>
            <p:ph type="ftr" sz="quarter" idx="3"/>
          </p:nvPr>
        </p:nvSpPr>
        <p:spPr/>
        <p:txBody>
          <a:bodyPr/>
          <a:lstStyle/>
          <a:p>
            <a:r>
              <a:rPr lang="en-US" dirty="0"/>
              <a:t>January 2024 Release Overview</a:t>
            </a:r>
          </a:p>
        </p:txBody>
      </p:sp>
      <p:sp>
        <p:nvSpPr>
          <p:cNvPr id="7" name="TextBox 6">
            <a:extLst>
              <a:ext uri="{FF2B5EF4-FFF2-40B4-BE49-F238E27FC236}">
                <a16:creationId xmlns:a16="http://schemas.microsoft.com/office/drawing/2014/main" id="{DC4FB0FE-A6E0-CA93-CAD2-0F8068C4F822}"/>
              </a:ext>
            </a:extLst>
          </p:cNvPr>
          <p:cNvSpPr txBox="1"/>
          <p:nvPr/>
        </p:nvSpPr>
        <p:spPr>
          <a:xfrm>
            <a:off x="1175656" y="2111829"/>
            <a:ext cx="8833757" cy="707886"/>
          </a:xfrm>
          <a:prstGeom prst="rect">
            <a:avLst/>
          </a:prstGeom>
          <a:noFill/>
        </p:spPr>
        <p:txBody>
          <a:bodyPr wrap="square" rtlCol="0">
            <a:spAutoFit/>
          </a:bodyPr>
          <a:lstStyle/>
          <a:p>
            <a:r>
              <a:rPr lang="en-US" sz="2000" dirty="0"/>
              <a:t>After the form and attachment are downloaded, you can click on View to view the attachment or Manage, which will take you to the client’s Files screen</a:t>
            </a:r>
          </a:p>
        </p:txBody>
      </p:sp>
      <p:pic>
        <p:nvPicPr>
          <p:cNvPr id="5" name="Picture 4">
            <a:extLst>
              <a:ext uri="{FF2B5EF4-FFF2-40B4-BE49-F238E27FC236}">
                <a16:creationId xmlns:a16="http://schemas.microsoft.com/office/drawing/2014/main" id="{9A8E75C4-05DE-9C55-02A8-9B2240787D70}"/>
              </a:ext>
            </a:extLst>
          </p:cNvPr>
          <p:cNvPicPr>
            <a:picLocks noChangeAspect="1"/>
          </p:cNvPicPr>
          <p:nvPr/>
        </p:nvPicPr>
        <p:blipFill>
          <a:blip r:embed="rId3"/>
          <a:stretch>
            <a:fillRect/>
          </a:stretch>
        </p:blipFill>
        <p:spPr>
          <a:xfrm>
            <a:off x="246592" y="2946772"/>
            <a:ext cx="11698815" cy="3040370"/>
          </a:xfrm>
          <a:prstGeom prst="rect">
            <a:avLst/>
          </a:prstGeom>
        </p:spPr>
      </p:pic>
    </p:spTree>
    <p:extLst>
      <p:ext uri="{BB962C8B-B14F-4D97-AF65-F5344CB8AC3E}">
        <p14:creationId xmlns:p14="http://schemas.microsoft.com/office/powerpoint/2010/main" val="3012122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865D6-78D7-B593-EF65-1A380950F758}"/>
              </a:ext>
            </a:extLst>
          </p:cNvPr>
          <p:cNvSpPr>
            <a:spLocks noGrp="1"/>
          </p:cNvSpPr>
          <p:nvPr>
            <p:ph type="title"/>
          </p:nvPr>
        </p:nvSpPr>
        <p:spPr/>
        <p:txBody>
          <a:bodyPr/>
          <a:lstStyle/>
          <a:p>
            <a:r>
              <a:rPr lang="en-US" dirty="0"/>
              <a:t>Gold Package users only: File attachments in custom forms</a:t>
            </a:r>
          </a:p>
        </p:txBody>
      </p:sp>
      <p:sp>
        <p:nvSpPr>
          <p:cNvPr id="4" name="Footer Placeholder 3">
            <a:extLst>
              <a:ext uri="{FF2B5EF4-FFF2-40B4-BE49-F238E27FC236}">
                <a16:creationId xmlns:a16="http://schemas.microsoft.com/office/drawing/2014/main" id="{31F4C34B-BD29-3BC2-B668-7CF539D18399}"/>
              </a:ext>
            </a:extLst>
          </p:cNvPr>
          <p:cNvSpPr>
            <a:spLocks noGrp="1"/>
          </p:cNvSpPr>
          <p:nvPr>
            <p:ph type="ftr" sz="quarter" idx="3"/>
          </p:nvPr>
        </p:nvSpPr>
        <p:spPr/>
        <p:txBody>
          <a:bodyPr/>
          <a:lstStyle/>
          <a:p>
            <a:r>
              <a:rPr lang="en-US" dirty="0"/>
              <a:t>January 2024 Release Overview</a:t>
            </a:r>
          </a:p>
        </p:txBody>
      </p:sp>
      <p:sp>
        <p:nvSpPr>
          <p:cNvPr id="7" name="TextBox 6">
            <a:extLst>
              <a:ext uri="{FF2B5EF4-FFF2-40B4-BE49-F238E27FC236}">
                <a16:creationId xmlns:a16="http://schemas.microsoft.com/office/drawing/2014/main" id="{DC4FB0FE-A6E0-CA93-CAD2-0F8068C4F822}"/>
              </a:ext>
            </a:extLst>
          </p:cNvPr>
          <p:cNvSpPr txBox="1"/>
          <p:nvPr/>
        </p:nvSpPr>
        <p:spPr>
          <a:xfrm>
            <a:off x="1175656" y="2111829"/>
            <a:ext cx="8833757" cy="400110"/>
          </a:xfrm>
          <a:prstGeom prst="rect">
            <a:avLst/>
          </a:prstGeom>
          <a:noFill/>
        </p:spPr>
        <p:txBody>
          <a:bodyPr wrap="square" rtlCol="0">
            <a:spAutoFit/>
          </a:bodyPr>
          <a:lstStyle/>
          <a:p>
            <a:r>
              <a:rPr lang="en-US" sz="2000" dirty="0"/>
              <a:t>Viewing:</a:t>
            </a:r>
          </a:p>
        </p:txBody>
      </p:sp>
      <p:pic>
        <p:nvPicPr>
          <p:cNvPr id="6" name="Picture 5">
            <a:extLst>
              <a:ext uri="{FF2B5EF4-FFF2-40B4-BE49-F238E27FC236}">
                <a16:creationId xmlns:a16="http://schemas.microsoft.com/office/drawing/2014/main" id="{6E012086-F9C3-FF6B-8FDE-E7FA2A6F697A}"/>
              </a:ext>
            </a:extLst>
          </p:cNvPr>
          <p:cNvPicPr>
            <a:picLocks noChangeAspect="1"/>
          </p:cNvPicPr>
          <p:nvPr/>
        </p:nvPicPr>
        <p:blipFill>
          <a:blip r:embed="rId3"/>
          <a:stretch>
            <a:fillRect/>
          </a:stretch>
        </p:blipFill>
        <p:spPr>
          <a:xfrm>
            <a:off x="2166939" y="2761570"/>
            <a:ext cx="4941004" cy="3035074"/>
          </a:xfrm>
          <a:prstGeom prst="rect">
            <a:avLst/>
          </a:prstGeom>
        </p:spPr>
      </p:pic>
    </p:spTree>
    <p:extLst>
      <p:ext uri="{BB962C8B-B14F-4D97-AF65-F5344CB8AC3E}">
        <p14:creationId xmlns:p14="http://schemas.microsoft.com/office/powerpoint/2010/main" val="3187792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865D6-78D7-B593-EF65-1A380950F758}"/>
              </a:ext>
            </a:extLst>
          </p:cNvPr>
          <p:cNvSpPr>
            <a:spLocks noGrp="1"/>
          </p:cNvSpPr>
          <p:nvPr>
            <p:ph type="title"/>
          </p:nvPr>
        </p:nvSpPr>
        <p:spPr/>
        <p:txBody>
          <a:bodyPr/>
          <a:lstStyle/>
          <a:p>
            <a:r>
              <a:rPr lang="en-US" dirty="0"/>
              <a:t>Gold Package users only: File attachments in custom forms</a:t>
            </a:r>
          </a:p>
        </p:txBody>
      </p:sp>
      <p:sp>
        <p:nvSpPr>
          <p:cNvPr id="4" name="Footer Placeholder 3">
            <a:extLst>
              <a:ext uri="{FF2B5EF4-FFF2-40B4-BE49-F238E27FC236}">
                <a16:creationId xmlns:a16="http://schemas.microsoft.com/office/drawing/2014/main" id="{31F4C34B-BD29-3BC2-B668-7CF539D18399}"/>
              </a:ext>
            </a:extLst>
          </p:cNvPr>
          <p:cNvSpPr>
            <a:spLocks noGrp="1"/>
          </p:cNvSpPr>
          <p:nvPr>
            <p:ph type="ftr" sz="quarter" idx="3"/>
          </p:nvPr>
        </p:nvSpPr>
        <p:spPr/>
        <p:txBody>
          <a:bodyPr/>
          <a:lstStyle/>
          <a:p>
            <a:r>
              <a:rPr lang="en-US" dirty="0"/>
              <a:t>January 2024 Release Overview</a:t>
            </a:r>
          </a:p>
        </p:txBody>
      </p:sp>
      <p:sp>
        <p:nvSpPr>
          <p:cNvPr id="7" name="TextBox 6">
            <a:extLst>
              <a:ext uri="{FF2B5EF4-FFF2-40B4-BE49-F238E27FC236}">
                <a16:creationId xmlns:a16="http://schemas.microsoft.com/office/drawing/2014/main" id="{DC4FB0FE-A6E0-CA93-CAD2-0F8068C4F822}"/>
              </a:ext>
            </a:extLst>
          </p:cNvPr>
          <p:cNvSpPr txBox="1"/>
          <p:nvPr/>
        </p:nvSpPr>
        <p:spPr>
          <a:xfrm>
            <a:off x="1175656" y="2111829"/>
            <a:ext cx="8833757" cy="400110"/>
          </a:xfrm>
          <a:prstGeom prst="rect">
            <a:avLst/>
          </a:prstGeom>
          <a:noFill/>
        </p:spPr>
        <p:txBody>
          <a:bodyPr wrap="square" rtlCol="0">
            <a:spAutoFit/>
          </a:bodyPr>
          <a:lstStyle/>
          <a:p>
            <a:r>
              <a:rPr lang="en-US" sz="2000" dirty="0"/>
              <a:t>Managing:</a:t>
            </a:r>
          </a:p>
        </p:txBody>
      </p:sp>
      <p:pic>
        <p:nvPicPr>
          <p:cNvPr id="5" name="Picture 4">
            <a:extLst>
              <a:ext uri="{FF2B5EF4-FFF2-40B4-BE49-F238E27FC236}">
                <a16:creationId xmlns:a16="http://schemas.microsoft.com/office/drawing/2014/main" id="{FAD2BFE8-9691-85DA-B8AD-567E326A008A}"/>
              </a:ext>
            </a:extLst>
          </p:cNvPr>
          <p:cNvPicPr>
            <a:picLocks noChangeAspect="1"/>
          </p:cNvPicPr>
          <p:nvPr/>
        </p:nvPicPr>
        <p:blipFill>
          <a:blip r:embed="rId3"/>
          <a:stretch>
            <a:fillRect/>
          </a:stretch>
        </p:blipFill>
        <p:spPr>
          <a:xfrm>
            <a:off x="2605088" y="2057314"/>
            <a:ext cx="8019370" cy="4006422"/>
          </a:xfrm>
          <a:prstGeom prst="rect">
            <a:avLst/>
          </a:prstGeom>
        </p:spPr>
      </p:pic>
    </p:spTree>
    <p:extLst>
      <p:ext uri="{BB962C8B-B14F-4D97-AF65-F5344CB8AC3E}">
        <p14:creationId xmlns:p14="http://schemas.microsoft.com/office/powerpoint/2010/main" val="64092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865D6-78D7-B593-EF65-1A380950F758}"/>
              </a:ext>
            </a:extLst>
          </p:cNvPr>
          <p:cNvSpPr>
            <a:spLocks noGrp="1"/>
          </p:cNvSpPr>
          <p:nvPr>
            <p:ph type="title"/>
          </p:nvPr>
        </p:nvSpPr>
        <p:spPr/>
        <p:txBody>
          <a:bodyPr/>
          <a:lstStyle/>
          <a:p>
            <a:r>
              <a:rPr lang="en-US" dirty="0"/>
              <a:t>Gold Package users only: File attachments in custom forms</a:t>
            </a:r>
          </a:p>
        </p:txBody>
      </p:sp>
      <p:sp>
        <p:nvSpPr>
          <p:cNvPr id="4" name="Footer Placeholder 3">
            <a:extLst>
              <a:ext uri="{FF2B5EF4-FFF2-40B4-BE49-F238E27FC236}">
                <a16:creationId xmlns:a16="http://schemas.microsoft.com/office/drawing/2014/main" id="{31F4C34B-BD29-3BC2-B668-7CF539D18399}"/>
              </a:ext>
            </a:extLst>
          </p:cNvPr>
          <p:cNvSpPr>
            <a:spLocks noGrp="1"/>
          </p:cNvSpPr>
          <p:nvPr>
            <p:ph type="ftr" sz="quarter" idx="3"/>
          </p:nvPr>
        </p:nvSpPr>
        <p:spPr/>
        <p:txBody>
          <a:bodyPr/>
          <a:lstStyle/>
          <a:p>
            <a:r>
              <a:rPr lang="en-US" dirty="0"/>
              <a:t>January 2024 Release Overview</a:t>
            </a:r>
          </a:p>
        </p:txBody>
      </p:sp>
      <p:sp>
        <p:nvSpPr>
          <p:cNvPr id="7" name="TextBox 6">
            <a:extLst>
              <a:ext uri="{FF2B5EF4-FFF2-40B4-BE49-F238E27FC236}">
                <a16:creationId xmlns:a16="http://schemas.microsoft.com/office/drawing/2014/main" id="{DC4FB0FE-A6E0-CA93-CAD2-0F8068C4F822}"/>
              </a:ext>
            </a:extLst>
          </p:cNvPr>
          <p:cNvSpPr txBox="1"/>
          <p:nvPr/>
        </p:nvSpPr>
        <p:spPr>
          <a:xfrm>
            <a:off x="1175656" y="2111829"/>
            <a:ext cx="8833757" cy="1015663"/>
          </a:xfrm>
          <a:prstGeom prst="rect">
            <a:avLst/>
          </a:prstGeom>
          <a:noFill/>
        </p:spPr>
        <p:txBody>
          <a:bodyPr wrap="square" rtlCol="0">
            <a:spAutoFit/>
          </a:bodyPr>
          <a:lstStyle/>
          <a:p>
            <a:r>
              <a:rPr lang="en-US" sz="2000" dirty="0"/>
              <a:t>If the file was uploaded via public URL and you use the Manage Custom Forms screen to import the form into Nightingale Notes, the file will also be pulled into Nightingale Notes and it will be uploaded to the Files tab at the Client Details level. </a:t>
            </a:r>
          </a:p>
        </p:txBody>
      </p:sp>
    </p:spTree>
    <p:extLst>
      <p:ext uri="{BB962C8B-B14F-4D97-AF65-F5344CB8AC3E}">
        <p14:creationId xmlns:p14="http://schemas.microsoft.com/office/powerpoint/2010/main" val="1544696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59A21-F924-D3F2-3FF6-0DA7111859B7}"/>
              </a:ext>
            </a:extLst>
          </p:cNvPr>
          <p:cNvSpPr>
            <a:spLocks noGrp="1"/>
          </p:cNvSpPr>
          <p:nvPr>
            <p:ph type="ctrTitle"/>
          </p:nvPr>
        </p:nvSpPr>
        <p:spPr/>
        <p:txBody>
          <a:bodyPr/>
          <a:lstStyle/>
          <a:p>
            <a:r>
              <a:rPr lang="en-US" dirty="0"/>
              <a:t>Q &amp; A</a:t>
            </a:r>
          </a:p>
        </p:txBody>
      </p:sp>
    </p:spTree>
    <p:extLst>
      <p:ext uri="{BB962C8B-B14F-4D97-AF65-F5344CB8AC3E}">
        <p14:creationId xmlns:p14="http://schemas.microsoft.com/office/powerpoint/2010/main" val="3325461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042E5AB-3E6D-1610-7C93-2F1EC06E2B96}"/>
              </a:ext>
            </a:extLst>
          </p:cNvPr>
          <p:cNvSpPr>
            <a:spLocks noGrp="1"/>
          </p:cNvSpPr>
          <p:nvPr>
            <p:ph type="ftr" sz="quarter" idx="3"/>
          </p:nvPr>
        </p:nvSpPr>
        <p:spPr/>
        <p:txBody>
          <a:bodyPr/>
          <a:lstStyle/>
          <a:p>
            <a:r>
              <a:rPr lang="en-US" dirty="0"/>
              <a:t>January 2024 Release Overview</a:t>
            </a:r>
          </a:p>
        </p:txBody>
      </p:sp>
      <p:sp>
        <p:nvSpPr>
          <p:cNvPr id="3" name="Title 2">
            <a:extLst>
              <a:ext uri="{FF2B5EF4-FFF2-40B4-BE49-F238E27FC236}">
                <a16:creationId xmlns:a16="http://schemas.microsoft.com/office/drawing/2014/main" id="{22B3FB23-9E87-9663-7EC4-F64FDEAB8D44}"/>
              </a:ext>
            </a:extLst>
          </p:cNvPr>
          <p:cNvSpPr>
            <a:spLocks noGrp="1"/>
          </p:cNvSpPr>
          <p:nvPr>
            <p:ph type="title"/>
          </p:nvPr>
        </p:nvSpPr>
        <p:spPr/>
        <p:txBody>
          <a:bodyPr/>
          <a:lstStyle/>
          <a:p>
            <a:r>
              <a:rPr lang="en-US" dirty="0"/>
              <a:t>Release Dates</a:t>
            </a:r>
          </a:p>
        </p:txBody>
      </p:sp>
      <p:sp>
        <p:nvSpPr>
          <p:cNvPr id="4" name="Content Placeholder 3">
            <a:extLst>
              <a:ext uri="{FF2B5EF4-FFF2-40B4-BE49-F238E27FC236}">
                <a16:creationId xmlns:a16="http://schemas.microsoft.com/office/drawing/2014/main" id="{2A869008-B9B6-B896-EE36-87B44283EC80}"/>
              </a:ext>
            </a:extLst>
          </p:cNvPr>
          <p:cNvSpPr>
            <a:spLocks noGrp="1"/>
          </p:cNvSpPr>
          <p:nvPr>
            <p:ph idx="1"/>
          </p:nvPr>
        </p:nvSpPr>
        <p:spPr/>
        <p:txBody>
          <a:bodyPr>
            <a:normAutofit fontScale="77500" lnSpcReduction="20000"/>
          </a:bodyPr>
          <a:lstStyle/>
          <a:p>
            <a:pPr marL="0" indent="0">
              <a:buNone/>
            </a:pPr>
            <a:r>
              <a:rPr lang="en-US" dirty="0"/>
              <a:t>Update is currently on staging. Please test if possible, using your production credentials.  </a:t>
            </a:r>
          </a:p>
          <a:p>
            <a:pPr marL="0" indent="0">
              <a:buNone/>
            </a:pPr>
            <a:endParaRPr lang="en-US" dirty="0"/>
          </a:p>
          <a:p>
            <a:pPr marL="0" indent="0">
              <a:buNone/>
            </a:pPr>
            <a:r>
              <a:rPr lang="en-US" dirty="0">
                <a:solidFill>
                  <a:schemeClr val="accent5"/>
                </a:solidFill>
                <a:hlinkClick r:id="rId2">
                  <a:extLst>
                    <a:ext uri="{A12FA001-AC4F-418D-AE19-62706E023703}">
                      <ahyp:hlinkClr xmlns:ahyp="http://schemas.microsoft.com/office/drawing/2018/hyperlinkcolor" val="tx"/>
                    </a:ext>
                  </a:extLst>
                </a:hlinkClick>
              </a:rPr>
              <a:t>https://staging.nightingalenotes.com/</a:t>
            </a:r>
            <a:endParaRPr lang="en-US" dirty="0">
              <a:solidFill>
                <a:schemeClr val="accent5"/>
              </a:solidFill>
            </a:endParaRPr>
          </a:p>
          <a:p>
            <a:pPr marL="0" indent="0">
              <a:buNone/>
            </a:pPr>
            <a:endParaRPr lang="en-US" dirty="0"/>
          </a:p>
          <a:p>
            <a:pPr marL="0" indent="0">
              <a:buNone/>
            </a:pPr>
            <a:r>
              <a:rPr lang="en-US" dirty="0"/>
              <a:t>If issues occur on staging, please email </a:t>
            </a:r>
            <a:r>
              <a:rPr lang="en-US" dirty="0">
                <a:solidFill>
                  <a:schemeClr val="accent5"/>
                </a:solidFill>
                <a:hlinkClick r:id="rId3">
                  <a:extLst>
                    <a:ext uri="{A12FA001-AC4F-418D-AE19-62706E023703}">
                      <ahyp:hlinkClr xmlns:ahyp="http://schemas.microsoft.com/office/drawing/2018/hyperlinkcolor" val="tx"/>
                    </a:ext>
                  </a:extLst>
                </a:hlinkClick>
              </a:rPr>
              <a:t>support@champsoftware.com</a:t>
            </a:r>
            <a:r>
              <a:rPr lang="en-US" dirty="0">
                <a:solidFill>
                  <a:schemeClr val="accent5"/>
                </a:solidFill>
              </a:rPr>
              <a:t> </a:t>
            </a:r>
            <a:r>
              <a:rPr lang="en-US" dirty="0"/>
              <a:t>and state the issue in detail in the email, with the subject line of “Release Testing.”</a:t>
            </a:r>
          </a:p>
          <a:p>
            <a:pPr marL="0" indent="0">
              <a:buNone/>
            </a:pPr>
            <a:endParaRPr lang="en-US" dirty="0"/>
          </a:p>
          <a:p>
            <a:pPr marL="0" indent="0">
              <a:buNone/>
            </a:pPr>
            <a:r>
              <a:rPr lang="en-US" dirty="0"/>
              <a:t>Plan for Nightingale Notes to be down from the evening of December 29</a:t>
            </a:r>
            <a:r>
              <a:rPr lang="en-US" baseline="30000" dirty="0"/>
              <a:t>th</a:t>
            </a:r>
            <a:r>
              <a:rPr lang="en-US" dirty="0"/>
              <a:t> (after business hours) until approximately 6:00 am on December 30</a:t>
            </a:r>
            <a:r>
              <a:rPr lang="en-US" baseline="30000" dirty="0"/>
              <a:t>th</a:t>
            </a:r>
            <a:r>
              <a:rPr lang="en-US" dirty="0"/>
              <a:t>. </a:t>
            </a:r>
          </a:p>
        </p:txBody>
      </p:sp>
      <p:sp>
        <p:nvSpPr>
          <p:cNvPr id="5" name="Content Placeholder 4">
            <a:extLst>
              <a:ext uri="{FF2B5EF4-FFF2-40B4-BE49-F238E27FC236}">
                <a16:creationId xmlns:a16="http://schemas.microsoft.com/office/drawing/2014/main" id="{3C9C26E0-1FA4-3DF7-09AD-1E49D113800E}"/>
              </a:ext>
            </a:extLst>
          </p:cNvPr>
          <p:cNvSpPr>
            <a:spLocks noGrp="1"/>
          </p:cNvSpPr>
          <p:nvPr>
            <p:ph sz="quarter" idx="10"/>
          </p:nvPr>
        </p:nvSpPr>
        <p:spPr/>
        <p:txBody>
          <a:bodyPr>
            <a:normAutofit/>
          </a:bodyPr>
          <a:lstStyle/>
          <a:p>
            <a:r>
              <a:rPr lang="en-US" dirty="0"/>
              <a:t>Release Date: </a:t>
            </a:r>
          </a:p>
          <a:p>
            <a:r>
              <a:rPr lang="en-US" dirty="0"/>
              <a:t>December 29</a:t>
            </a:r>
            <a:r>
              <a:rPr lang="en-US" baseline="30000" dirty="0"/>
              <a:t>th</a:t>
            </a:r>
            <a:endParaRPr lang="en-US" dirty="0"/>
          </a:p>
          <a:p>
            <a:endParaRPr lang="en-US" dirty="0"/>
          </a:p>
          <a:p>
            <a:r>
              <a:rPr lang="en-US" sz="2200" dirty="0"/>
              <a:t>Nightingale Notes will be unavailable Friday at end of business day until Saturday morning</a:t>
            </a:r>
          </a:p>
        </p:txBody>
      </p:sp>
    </p:spTree>
    <p:extLst>
      <p:ext uri="{BB962C8B-B14F-4D97-AF65-F5344CB8AC3E}">
        <p14:creationId xmlns:p14="http://schemas.microsoft.com/office/powerpoint/2010/main" val="2104821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5861-2D43-889A-D8FD-66952ABE983F}"/>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6E52987-98B5-90D4-7B3D-0596E4F38CC5}"/>
              </a:ext>
            </a:extLst>
          </p:cNvPr>
          <p:cNvSpPr>
            <a:spLocks noGrp="1"/>
          </p:cNvSpPr>
          <p:nvPr>
            <p:ph idx="1"/>
          </p:nvPr>
        </p:nvSpPr>
        <p:spPr/>
        <p:txBody>
          <a:bodyPr/>
          <a:lstStyle/>
          <a:p>
            <a:r>
              <a:rPr lang="en-US" dirty="0"/>
              <a:t>Welcome</a:t>
            </a:r>
          </a:p>
          <a:p>
            <a:r>
              <a:rPr lang="en-US" dirty="0"/>
              <a:t>Recent Dynamsoft Update</a:t>
            </a:r>
          </a:p>
          <a:p>
            <a:r>
              <a:rPr lang="en-US" dirty="0"/>
              <a:t>Info for Availity Integration Customers</a:t>
            </a:r>
          </a:p>
          <a:p>
            <a:r>
              <a:rPr lang="en-US" dirty="0"/>
              <a:t>Contents of Release</a:t>
            </a:r>
          </a:p>
          <a:p>
            <a:r>
              <a:rPr lang="en-US" dirty="0"/>
              <a:t>Q &amp; A</a:t>
            </a:r>
          </a:p>
          <a:p>
            <a:r>
              <a:rPr lang="en-US" dirty="0"/>
              <a:t>Release Dates and Testing Information</a:t>
            </a:r>
          </a:p>
          <a:p>
            <a:endParaRPr lang="en-US" dirty="0"/>
          </a:p>
        </p:txBody>
      </p:sp>
      <p:sp>
        <p:nvSpPr>
          <p:cNvPr id="4" name="Footer Placeholder 3">
            <a:extLst>
              <a:ext uri="{FF2B5EF4-FFF2-40B4-BE49-F238E27FC236}">
                <a16:creationId xmlns:a16="http://schemas.microsoft.com/office/drawing/2014/main" id="{B01C076C-0248-CD00-8978-4B3F170F49B9}"/>
              </a:ext>
            </a:extLst>
          </p:cNvPr>
          <p:cNvSpPr>
            <a:spLocks noGrp="1"/>
          </p:cNvSpPr>
          <p:nvPr>
            <p:ph type="ftr" sz="quarter" idx="3"/>
          </p:nvPr>
        </p:nvSpPr>
        <p:spPr/>
        <p:txBody>
          <a:bodyPr/>
          <a:lstStyle/>
          <a:p>
            <a:r>
              <a:rPr lang="en-US" dirty="0"/>
              <a:t>January 2024 Release Overview</a:t>
            </a:r>
          </a:p>
        </p:txBody>
      </p:sp>
    </p:spTree>
    <p:extLst>
      <p:ext uri="{BB962C8B-B14F-4D97-AF65-F5344CB8AC3E}">
        <p14:creationId xmlns:p14="http://schemas.microsoft.com/office/powerpoint/2010/main" val="816273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5861-2D43-889A-D8FD-66952ABE983F}"/>
              </a:ext>
            </a:extLst>
          </p:cNvPr>
          <p:cNvSpPr>
            <a:spLocks noGrp="1"/>
          </p:cNvSpPr>
          <p:nvPr>
            <p:ph type="title"/>
          </p:nvPr>
        </p:nvSpPr>
        <p:spPr/>
        <p:txBody>
          <a:bodyPr/>
          <a:lstStyle/>
          <a:p>
            <a:r>
              <a:rPr lang="en-US" dirty="0"/>
              <a:t>Dynamsoft Update</a:t>
            </a:r>
          </a:p>
        </p:txBody>
      </p:sp>
      <p:sp>
        <p:nvSpPr>
          <p:cNvPr id="3" name="Content Placeholder 2">
            <a:extLst>
              <a:ext uri="{FF2B5EF4-FFF2-40B4-BE49-F238E27FC236}">
                <a16:creationId xmlns:a16="http://schemas.microsoft.com/office/drawing/2014/main" id="{56E52987-98B5-90D4-7B3D-0596E4F38CC5}"/>
              </a:ext>
            </a:extLst>
          </p:cNvPr>
          <p:cNvSpPr>
            <a:spLocks noGrp="1"/>
          </p:cNvSpPr>
          <p:nvPr>
            <p:ph idx="1"/>
          </p:nvPr>
        </p:nvSpPr>
        <p:spPr/>
        <p:txBody>
          <a:bodyPr>
            <a:normAutofit fontScale="85000" lnSpcReduction="20000"/>
          </a:bodyPr>
          <a:lstStyle/>
          <a:p>
            <a:r>
              <a:rPr lang="en-US" dirty="0"/>
              <a:t>We want to inform you about a security update from Dynamsoft. Dynamsoft’ s Web TWAIN application is used for scanning documents into Nightingale Notes. Dynamsoft reports that they have not received any reports of incidents or attacks related to this security issue.  However, they are recommending immediate upgrades for the Dynamsoft Service application that is installed on end-user machines to facilitate scanning.</a:t>
            </a:r>
          </a:p>
          <a:p>
            <a:r>
              <a:rPr lang="en-US" dirty="0"/>
              <a:t>Dynamsoft has released updated installer packages and Champ Software deployed those to our application recently. Now you will need to update the version installed on your computers that access Nightingale Notes, using the instructions included in this letter.</a:t>
            </a:r>
          </a:p>
          <a:p>
            <a:r>
              <a:rPr lang="en-US" dirty="0"/>
              <a:t>Whether or not you are currently using the Scanning feature in Nightingale Notes, you need to uninstall the Dynamsoft Service from all devices where it has been installed. Installing the new version is only necessary if you are continuing to use the scanning feature in Nightingale Notes.</a:t>
            </a:r>
          </a:p>
          <a:p>
            <a:endParaRPr lang="en-US" dirty="0"/>
          </a:p>
        </p:txBody>
      </p:sp>
      <p:sp>
        <p:nvSpPr>
          <p:cNvPr id="4" name="Footer Placeholder 3">
            <a:extLst>
              <a:ext uri="{FF2B5EF4-FFF2-40B4-BE49-F238E27FC236}">
                <a16:creationId xmlns:a16="http://schemas.microsoft.com/office/drawing/2014/main" id="{B01C076C-0248-CD00-8978-4B3F170F49B9}"/>
              </a:ext>
            </a:extLst>
          </p:cNvPr>
          <p:cNvSpPr>
            <a:spLocks noGrp="1"/>
          </p:cNvSpPr>
          <p:nvPr>
            <p:ph type="ftr" sz="quarter" idx="3"/>
          </p:nvPr>
        </p:nvSpPr>
        <p:spPr/>
        <p:txBody>
          <a:bodyPr/>
          <a:lstStyle/>
          <a:p>
            <a:r>
              <a:rPr lang="en-US" dirty="0"/>
              <a:t>January 2024 Release Overview</a:t>
            </a:r>
          </a:p>
        </p:txBody>
      </p:sp>
    </p:spTree>
    <p:extLst>
      <p:ext uri="{BB962C8B-B14F-4D97-AF65-F5344CB8AC3E}">
        <p14:creationId xmlns:p14="http://schemas.microsoft.com/office/powerpoint/2010/main" val="77418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865D6-78D7-B593-EF65-1A380950F758}"/>
              </a:ext>
            </a:extLst>
          </p:cNvPr>
          <p:cNvSpPr>
            <a:spLocks noGrp="1"/>
          </p:cNvSpPr>
          <p:nvPr>
            <p:ph type="title"/>
          </p:nvPr>
        </p:nvSpPr>
        <p:spPr/>
        <p:txBody>
          <a:bodyPr/>
          <a:lstStyle/>
          <a:p>
            <a:r>
              <a:rPr lang="en-US" dirty="0"/>
              <a:t>For Availity Integration Users – </a:t>
            </a:r>
            <a:br>
              <a:rPr lang="en-US" dirty="0"/>
            </a:br>
            <a:r>
              <a:rPr lang="en-US" dirty="0"/>
              <a:t>Coming Soon…</a:t>
            </a:r>
          </a:p>
        </p:txBody>
      </p:sp>
      <p:sp>
        <p:nvSpPr>
          <p:cNvPr id="3" name="Content Placeholder 2">
            <a:extLst>
              <a:ext uri="{FF2B5EF4-FFF2-40B4-BE49-F238E27FC236}">
                <a16:creationId xmlns:a16="http://schemas.microsoft.com/office/drawing/2014/main" id="{5F21D931-2441-D3DD-9AEC-FE9436349A3B}"/>
              </a:ext>
            </a:extLst>
          </p:cNvPr>
          <p:cNvSpPr>
            <a:spLocks noGrp="1"/>
          </p:cNvSpPr>
          <p:nvPr>
            <p:ph idx="1"/>
          </p:nvPr>
        </p:nvSpPr>
        <p:spPr/>
        <p:txBody>
          <a:bodyPr/>
          <a:lstStyle/>
          <a:p>
            <a:r>
              <a:rPr lang="en-US" dirty="0"/>
              <a:t>Ability to have more than one Availity account</a:t>
            </a:r>
          </a:p>
          <a:p>
            <a:pPr lvl="1"/>
            <a:r>
              <a:rPr lang="en-US" dirty="0"/>
              <a:t>For most customers, this will just be a change to what you see in Setup &gt; Pay Sources:</a:t>
            </a:r>
          </a:p>
          <a:p>
            <a:pPr lvl="2"/>
            <a:r>
              <a:rPr lang="en-US" dirty="0"/>
              <a:t>If you have the Availity integration, you’ll see a new field called “Clearinghouse subscription” under the pay source name. If you only have one account, you won’t have to change anything. </a:t>
            </a:r>
          </a:p>
          <a:p>
            <a:pPr lvl="2"/>
            <a:r>
              <a:rPr lang="en-US" dirty="0"/>
              <a:t>If you have two Availity accounts, you’ll need to let Support know what the credentials are for the second account so they can be entered in the backend of Nightingale Notes. Then in the Pay Sources screen, you’ll select the appropriate Availity account to check eligibility, send claims and receive remittances. The payer list will not be available until the appropriate account is selected. </a:t>
            </a:r>
          </a:p>
          <a:p>
            <a:endParaRPr lang="en-US" dirty="0"/>
          </a:p>
        </p:txBody>
      </p:sp>
      <p:sp>
        <p:nvSpPr>
          <p:cNvPr id="4" name="Footer Placeholder 3">
            <a:extLst>
              <a:ext uri="{FF2B5EF4-FFF2-40B4-BE49-F238E27FC236}">
                <a16:creationId xmlns:a16="http://schemas.microsoft.com/office/drawing/2014/main" id="{31F4C34B-BD29-3BC2-B668-7CF539D18399}"/>
              </a:ext>
            </a:extLst>
          </p:cNvPr>
          <p:cNvSpPr>
            <a:spLocks noGrp="1"/>
          </p:cNvSpPr>
          <p:nvPr>
            <p:ph type="ftr" sz="quarter" idx="3"/>
          </p:nvPr>
        </p:nvSpPr>
        <p:spPr/>
        <p:txBody>
          <a:bodyPr/>
          <a:lstStyle/>
          <a:p>
            <a:r>
              <a:rPr lang="en-US" dirty="0"/>
              <a:t>January 2024 Release Overview</a:t>
            </a:r>
          </a:p>
        </p:txBody>
      </p:sp>
    </p:spTree>
    <p:extLst>
      <p:ext uri="{BB962C8B-B14F-4D97-AF65-F5344CB8AC3E}">
        <p14:creationId xmlns:p14="http://schemas.microsoft.com/office/powerpoint/2010/main" val="2285655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042E5AB-3E6D-1610-7C93-2F1EC06E2B96}"/>
              </a:ext>
            </a:extLst>
          </p:cNvPr>
          <p:cNvSpPr>
            <a:spLocks noGrp="1"/>
          </p:cNvSpPr>
          <p:nvPr>
            <p:ph type="ftr" sz="quarter" idx="3"/>
          </p:nvPr>
        </p:nvSpPr>
        <p:spPr/>
        <p:txBody>
          <a:bodyPr/>
          <a:lstStyle/>
          <a:p>
            <a:r>
              <a:rPr lang="en-US" dirty="0"/>
              <a:t>January 2024 Release Overview</a:t>
            </a:r>
          </a:p>
        </p:txBody>
      </p:sp>
      <p:sp>
        <p:nvSpPr>
          <p:cNvPr id="3" name="Title 2">
            <a:extLst>
              <a:ext uri="{FF2B5EF4-FFF2-40B4-BE49-F238E27FC236}">
                <a16:creationId xmlns:a16="http://schemas.microsoft.com/office/drawing/2014/main" id="{22B3FB23-9E87-9663-7EC4-F64FDEAB8D44}"/>
              </a:ext>
            </a:extLst>
          </p:cNvPr>
          <p:cNvSpPr>
            <a:spLocks noGrp="1"/>
          </p:cNvSpPr>
          <p:nvPr>
            <p:ph type="title"/>
          </p:nvPr>
        </p:nvSpPr>
        <p:spPr/>
        <p:txBody>
          <a:bodyPr/>
          <a:lstStyle/>
          <a:p>
            <a:r>
              <a:rPr lang="en-US" dirty="0"/>
              <a:t>Release Includes</a:t>
            </a:r>
          </a:p>
        </p:txBody>
      </p:sp>
      <p:sp>
        <p:nvSpPr>
          <p:cNvPr id="4" name="Content Placeholder 3">
            <a:extLst>
              <a:ext uri="{FF2B5EF4-FFF2-40B4-BE49-F238E27FC236}">
                <a16:creationId xmlns:a16="http://schemas.microsoft.com/office/drawing/2014/main" id="{2A869008-B9B6-B896-EE36-87B44283EC80}"/>
              </a:ext>
            </a:extLst>
          </p:cNvPr>
          <p:cNvSpPr>
            <a:spLocks noGrp="1"/>
          </p:cNvSpPr>
          <p:nvPr>
            <p:ph idx="1"/>
          </p:nvPr>
        </p:nvSpPr>
        <p:spPr/>
        <p:txBody>
          <a:bodyPr/>
          <a:lstStyle/>
          <a:p>
            <a:r>
              <a:rPr lang="en-US" dirty="0"/>
              <a:t>MN IHVE users only: IHVE report updates</a:t>
            </a:r>
          </a:p>
          <a:p>
            <a:r>
              <a:rPr lang="en-US" dirty="0"/>
              <a:t>Home health agencies only: </a:t>
            </a:r>
          </a:p>
          <a:p>
            <a:pPr lvl="1"/>
            <a:r>
              <a:rPr lang="en-US" dirty="0"/>
              <a:t>HH Grouper update</a:t>
            </a:r>
          </a:p>
          <a:p>
            <a:pPr lvl="1"/>
            <a:r>
              <a:rPr lang="en-US" dirty="0"/>
              <a:t>HH PPS Rate update</a:t>
            </a:r>
          </a:p>
          <a:p>
            <a:r>
              <a:rPr lang="en-US" dirty="0"/>
              <a:t>Gold Package users only: File attachments in custom forms</a:t>
            </a:r>
          </a:p>
          <a:p>
            <a:endParaRPr lang="en-US" dirty="0"/>
          </a:p>
        </p:txBody>
      </p:sp>
      <p:sp>
        <p:nvSpPr>
          <p:cNvPr id="5" name="Content Placeholder 4">
            <a:extLst>
              <a:ext uri="{FF2B5EF4-FFF2-40B4-BE49-F238E27FC236}">
                <a16:creationId xmlns:a16="http://schemas.microsoft.com/office/drawing/2014/main" id="{3C9C26E0-1FA4-3DF7-09AD-1E49D113800E}"/>
              </a:ext>
            </a:extLst>
          </p:cNvPr>
          <p:cNvSpPr>
            <a:spLocks noGrp="1"/>
          </p:cNvSpPr>
          <p:nvPr>
            <p:ph sz="quarter" idx="10"/>
          </p:nvPr>
        </p:nvSpPr>
        <p:spPr/>
        <p:txBody>
          <a:bodyPr>
            <a:normAutofit/>
          </a:bodyPr>
          <a:lstStyle/>
          <a:p>
            <a:r>
              <a:rPr lang="en-US" dirty="0"/>
              <a:t>Release Date: </a:t>
            </a:r>
          </a:p>
          <a:p>
            <a:r>
              <a:rPr lang="en-US" dirty="0"/>
              <a:t>December 29</a:t>
            </a:r>
            <a:r>
              <a:rPr lang="en-US" baseline="30000" dirty="0"/>
              <a:t>th</a:t>
            </a:r>
            <a:endParaRPr lang="en-US" dirty="0"/>
          </a:p>
          <a:p>
            <a:endParaRPr lang="en-US" dirty="0"/>
          </a:p>
          <a:p>
            <a:r>
              <a:rPr lang="en-US" sz="2200" dirty="0"/>
              <a:t>Nightingale Notes will be unavailable Friday at end of business day until Saturday morning</a:t>
            </a:r>
          </a:p>
        </p:txBody>
      </p:sp>
    </p:spTree>
    <p:extLst>
      <p:ext uri="{BB962C8B-B14F-4D97-AF65-F5344CB8AC3E}">
        <p14:creationId xmlns:p14="http://schemas.microsoft.com/office/powerpoint/2010/main" val="2056247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25EEE-F6DB-A15D-C117-A0C6656986A2}"/>
              </a:ext>
            </a:extLst>
          </p:cNvPr>
          <p:cNvSpPr>
            <a:spLocks noGrp="1"/>
          </p:cNvSpPr>
          <p:nvPr>
            <p:ph type="title"/>
          </p:nvPr>
        </p:nvSpPr>
        <p:spPr/>
        <p:txBody>
          <a:bodyPr/>
          <a:lstStyle/>
          <a:p>
            <a:r>
              <a:rPr lang="en-US" dirty="0"/>
              <a:t>IHVE Report Updates </a:t>
            </a:r>
          </a:p>
        </p:txBody>
      </p:sp>
      <p:sp>
        <p:nvSpPr>
          <p:cNvPr id="3" name="Content Placeholder 2">
            <a:extLst>
              <a:ext uri="{FF2B5EF4-FFF2-40B4-BE49-F238E27FC236}">
                <a16:creationId xmlns:a16="http://schemas.microsoft.com/office/drawing/2014/main" id="{86FE2221-0C8A-D542-C28E-0DF62BD6A55C}"/>
              </a:ext>
            </a:extLst>
          </p:cNvPr>
          <p:cNvSpPr>
            <a:spLocks noGrp="1"/>
          </p:cNvSpPr>
          <p:nvPr>
            <p:ph sz="half" idx="1"/>
          </p:nvPr>
        </p:nvSpPr>
        <p:spPr/>
        <p:txBody>
          <a:bodyPr/>
          <a:lstStyle/>
          <a:p>
            <a:pPr marL="0" indent="0">
              <a:buNone/>
            </a:pPr>
            <a:r>
              <a:rPr lang="en-US" dirty="0"/>
              <a:t>In the FHV Info screen, there are two new fields:</a:t>
            </a:r>
          </a:p>
          <a:p>
            <a:pPr lvl="1"/>
            <a:endParaRPr lang="en-US" dirty="0"/>
          </a:p>
          <a:p>
            <a:pPr lvl="1"/>
            <a:r>
              <a:rPr lang="en-US" dirty="0"/>
              <a:t>MDH Participant Identifier</a:t>
            </a:r>
          </a:p>
          <a:p>
            <a:pPr lvl="1"/>
            <a:r>
              <a:rPr lang="en-US" dirty="0"/>
              <a:t>MDH Visit Identifier</a:t>
            </a:r>
          </a:p>
        </p:txBody>
      </p:sp>
      <p:sp>
        <p:nvSpPr>
          <p:cNvPr id="4" name="Content Placeholder 3">
            <a:extLst>
              <a:ext uri="{FF2B5EF4-FFF2-40B4-BE49-F238E27FC236}">
                <a16:creationId xmlns:a16="http://schemas.microsoft.com/office/drawing/2014/main" id="{6DA1806F-30CF-88F4-7AB2-233B7ABB9981}"/>
              </a:ext>
            </a:extLst>
          </p:cNvPr>
          <p:cNvSpPr>
            <a:spLocks noGrp="1"/>
          </p:cNvSpPr>
          <p:nvPr>
            <p:ph sz="half" idx="2"/>
          </p:nvPr>
        </p:nvSpPr>
        <p:spPr/>
        <p:txBody>
          <a:bodyPr/>
          <a:lstStyle/>
          <a:p>
            <a:pPr marL="0" indent="0">
              <a:buNone/>
            </a:pPr>
            <a:r>
              <a:rPr lang="en-US" dirty="0"/>
              <a:t>You should now also see the participant ID and visit ID on the client’s Overview &gt; FHV tab.</a:t>
            </a:r>
          </a:p>
          <a:p>
            <a:pPr marL="0" indent="0">
              <a:buNone/>
            </a:pPr>
            <a:endParaRPr lang="en-US" dirty="0"/>
          </a:p>
        </p:txBody>
      </p:sp>
      <p:sp>
        <p:nvSpPr>
          <p:cNvPr id="5" name="Footer Placeholder 4">
            <a:extLst>
              <a:ext uri="{FF2B5EF4-FFF2-40B4-BE49-F238E27FC236}">
                <a16:creationId xmlns:a16="http://schemas.microsoft.com/office/drawing/2014/main" id="{325AA7F6-6EFC-725F-901D-47EA37BEA7A5}"/>
              </a:ext>
            </a:extLst>
          </p:cNvPr>
          <p:cNvSpPr>
            <a:spLocks noGrp="1"/>
          </p:cNvSpPr>
          <p:nvPr>
            <p:ph type="ftr" sz="quarter" idx="3"/>
          </p:nvPr>
        </p:nvSpPr>
        <p:spPr/>
        <p:txBody>
          <a:bodyPr/>
          <a:lstStyle/>
          <a:p>
            <a:r>
              <a:rPr lang="en-US" dirty="0"/>
              <a:t>January 2024 Release Overview</a:t>
            </a:r>
          </a:p>
        </p:txBody>
      </p:sp>
      <p:pic>
        <p:nvPicPr>
          <p:cNvPr id="7" name="Picture 6">
            <a:extLst>
              <a:ext uri="{FF2B5EF4-FFF2-40B4-BE49-F238E27FC236}">
                <a16:creationId xmlns:a16="http://schemas.microsoft.com/office/drawing/2014/main" id="{F24BE784-BA16-278D-F08A-0BF55DE31528}"/>
              </a:ext>
            </a:extLst>
          </p:cNvPr>
          <p:cNvPicPr>
            <a:picLocks noChangeAspect="1"/>
          </p:cNvPicPr>
          <p:nvPr/>
        </p:nvPicPr>
        <p:blipFill>
          <a:blip r:embed="rId2"/>
          <a:stretch>
            <a:fillRect/>
          </a:stretch>
        </p:blipFill>
        <p:spPr>
          <a:xfrm>
            <a:off x="1995487" y="4001294"/>
            <a:ext cx="2105025" cy="2114550"/>
          </a:xfrm>
          <a:prstGeom prst="rect">
            <a:avLst/>
          </a:prstGeom>
        </p:spPr>
      </p:pic>
    </p:spTree>
    <p:extLst>
      <p:ext uri="{BB962C8B-B14F-4D97-AF65-F5344CB8AC3E}">
        <p14:creationId xmlns:p14="http://schemas.microsoft.com/office/powerpoint/2010/main" val="1578793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25EEE-F6DB-A15D-C117-A0C6656986A2}"/>
              </a:ext>
            </a:extLst>
          </p:cNvPr>
          <p:cNvSpPr>
            <a:spLocks noGrp="1"/>
          </p:cNvSpPr>
          <p:nvPr>
            <p:ph type="title"/>
          </p:nvPr>
        </p:nvSpPr>
        <p:spPr/>
        <p:txBody>
          <a:bodyPr/>
          <a:lstStyle/>
          <a:p>
            <a:r>
              <a:rPr lang="en-US" dirty="0"/>
              <a:t>Home Health Updates </a:t>
            </a:r>
          </a:p>
        </p:txBody>
      </p:sp>
      <p:sp>
        <p:nvSpPr>
          <p:cNvPr id="3" name="Content Placeholder 2">
            <a:extLst>
              <a:ext uri="{FF2B5EF4-FFF2-40B4-BE49-F238E27FC236}">
                <a16:creationId xmlns:a16="http://schemas.microsoft.com/office/drawing/2014/main" id="{86FE2221-0C8A-D542-C28E-0DF62BD6A55C}"/>
              </a:ext>
            </a:extLst>
          </p:cNvPr>
          <p:cNvSpPr>
            <a:spLocks noGrp="1"/>
          </p:cNvSpPr>
          <p:nvPr>
            <p:ph sz="half" idx="1"/>
          </p:nvPr>
        </p:nvSpPr>
        <p:spPr>
          <a:xfrm>
            <a:off x="838200" y="1825625"/>
            <a:ext cx="5181600" cy="2150630"/>
          </a:xfrm>
        </p:spPr>
        <p:txBody>
          <a:bodyPr/>
          <a:lstStyle/>
          <a:p>
            <a:pPr marL="0" indent="0">
              <a:buNone/>
            </a:pPr>
            <a:r>
              <a:rPr lang="en-US" dirty="0"/>
              <a:t>The Home Health Grouper has been updated to v05.0.24 for OASIS assessments done January 1</a:t>
            </a:r>
            <a:r>
              <a:rPr lang="en-US" baseline="30000" dirty="0"/>
              <a:t>st</a:t>
            </a:r>
            <a:r>
              <a:rPr lang="en-US" dirty="0"/>
              <a:t>, 2023, or later.</a:t>
            </a:r>
          </a:p>
        </p:txBody>
      </p:sp>
      <p:sp>
        <p:nvSpPr>
          <p:cNvPr id="4" name="Content Placeholder 3">
            <a:extLst>
              <a:ext uri="{FF2B5EF4-FFF2-40B4-BE49-F238E27FC236}">
                <a16:creationId xmlns:a16="http://schemas.microsoft.com/office/drawing/2014/main" id="{6DA1806F-30CF-88F4-7AB2-233B7ABB9981}"/>
              </a:ext>
            </a:extLst>
          </p:cNvPr>
          <p:cNvSpPr>
            <a:spLocks noGrp="1"/>
          </p:cNvSpPr>
          <p:nvPr>
            <p:ph sz="half" idx="2"/>
          </p:nvPr>
        </p:nvSpPr>
        <p:spPr>
          <a:xfrm>
            <a:off x="6172200" y="1825625"/>
            <a:ext cx="5181600" cy="1603375"/>
          </a:xfrm>
        </p:spPr>
        <p:txBody>
          <a:bodyPr/>
          <a:lstStyle/>
          <a:p>
            <a:pPr marL="0" indent="0">
              <a:buNone/>
            </a:pPr>
            <a:r>
              <a:rPr lang="en-US" dirty="0"/>
              <a:t>The Home Health Rates have been updated for January 1</a:t>
            </a:r>
            <a:r>
              <a:rPr lang="en-US" baseline="30000" dirty="0"/>
              <a:t>st</a:t>
            </a:r>
            <a:r>
              <a:rPr lang="en-US" dirty="0"/>
              <a:t> and later claims.</a:t>
            </a:r>
          </a:p>
        </p:txBody>
      </p:sp>
      <p:sp>
        <p:nvSpPr>
          <p:cNvPr id="5" name="Footer Placeholder 4">
            <a:extLst>
              <a:ext uri="{FF2B5EF4-FFF2-40B4-BE49-F238E27FC236}">
                <a16:creationId xmlns:a16="http://schemas.microsoft.com/office/drawing/2014/main" id="{325AA7F6-6EFC-725F-901D-47EA37BEA7A5}"/>
              </a:ext>
            </a:extLst>
          </p:cNvPr>
          <p:cNvSpPr>
            <a:spLocks noGrp="1"/>
          </p:cNvSpPr>
          <p:nvPr>
            <p:ph type="ftr" sz="quarter" idx="3"/>
          </p:nvPr>
        </p:nvSpPr>
        <p:spPr/>
        <p:txBody>
          <a:bodyPr/>
          <a:lstStyle/>
          <a:p>
            <a:r>
              <a:rPr lang="en-US" dirty="0"/>
              <a:t>January 2024 Release Overview</a:t>
            </a:r>
          </a:p>
        </p:txBody>
      </p:sp>
      <p:sp>
        <p:nvSpPr>
          <p:cNvPr id="6" name="TextBox 5">
            <a:extLst>
              <a:ext uri="{FF2B5EF4-FFF2-40B4-BE49-F238E27FC236}">
                <a16:creationId xmlns:a16="http://schemas.microsoft.com/office/drawing/2014/main" id="{DB4A1635-9A8C-0DA4-8002-CE2FEA60599E}"/>
              </a:ext>
            </a:extLst>
          </p:cNvPr>
          <p:cNvSpPr txBox="1"/>
          <p:nvPr/>
        </p:nvSpPr>
        <p:spPr>
          <a:xfrm>
            <a:off x="1595191" y="4510811"/>
            <a:ext cx="8849217" cy="461665"/>
          </a:xfrm>
          <a:prstGeom prst="rect">
            <a:avLst/>
          </a:prstGeom>
          <a:noFill/>
        </p:spPr>
        <p:txBody>
          <a:bodyPr wrap="none" rtlCol="0">
            <a:spAutoFit/>
          </a:bodyPr>
          <a:lstStyle/>
          <a:p>
            <a:r>
              <a:rPr lang="en-US" sz="2400" dirty="0">
                <a:solidFill>
                  <a:schemeClr val="accent2"/>
                </a:solidFill>
                <a:latin typeface="+mj-lt"/>
              </a:rPr>
              <a:t>More information about both updates is available in the release notes.</a:t>
            </a:r>
          </a:p>
        </p:txBody>
      </p:sp>
    </p:spTree>
    <p:extLst>
      <p:ext uri="{BB962C8B-B14F-4D97-AF65-F5344CB8AC3E}">
        <p14:creationId xmlns:p14="http://schemas.microsoft.com/office/powerpoint/2010/main" val="3488015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865D6-78D7-B593-EF65-1A380950F758}"/>
              </a:ext>
            </a:extLst>
          </p:cNvPr>
          <p:cNvSpPr>
            <a:spLocks noGrp="1"/>
          </p:cNvSpPr>
          <p:nvPr>
            <p:ph type="title"/>
          </p:nvPr>
        </p:nvSpPr>
        <p:spPr/>
        <p:txBody>
          <a:bodyPr/>
          <a:lstStyle/>
          <a:p>
            <a:r>
              <a:rPr lang="en-US" dirty="0"/>
              <a:t>Gold Package users only: File attachments in custom forms</a:t>
            </a:r>
          </a:p>
        </p:txBody>
      </p:sp>
      <p:sp>
        <p:nvSpPr>
          <p:cNvPr id="3" name="Content Placeholder 2">
            <a:extLst>
              <a:ext uri="{FF2B5EF4-FFF2-40B4-BE49-F238E27FC236}">
                <a16:creationId xmlns:a16="http://schemas.microsoft.com/office/drawing/2014/main" id="{5F21D931-2441-D3DD-9AEC-FE9436349A3B}"/>
              </a:ext>
            </a:extLst>
          </p:cNvPr>
          <p:cNvSpPr>
            <a:spLocks noGrp="1"/>
          </p:cNvSpPr>
          <p:nvPr>
            <p:ph idx="1"/>
          </p:nvPr>
        </p:nvSpPr>
        <p:spPr/>
        <p:txBody>
          <a:bodyPr/>
          <a:lstStyle/>
          <a:p>
            <a:r>
              <a:rPr lang="en-US" dirty="0"/>
              <a:t>Before you can use the feature, you’ll need to contact Champ Support and ask us to enable file attachments in custom forms for you.</a:t>
            </a:r>
          </a:p>
          <a:p>
            <a:endParaRPr lang="en-US" dirty="0"/>
          </a:p>
        </p:txBody>
      </p:sp>
      <p:sp>
        <p:nvSpPr>
          <p:cNvPr id="4" name="Footer Placeholder 3">
            <a:extLst>
              <a:ext uri="{FF2B5EF4-FFF2-40B4-BE49-F238E27FC236}">
                <a16:creationId xmlns:a16="http://schemas.microsoft.com/office/drawing/2014/main" id="{31F4C34B-BD29-3BC2-B668-7CF539D18399}"/>
              </a:ext>
            </a:extLst>
          </p:cNvPr>
          <p:cNvSpPr>
            <a:spLocks noGrp="1"/>
          </p:cNvSpPr>
          <p:nvPr>
            <p:ph type="ftr" sz="quarter" idx="3"/>
          </p:nvPr>
        </p:nvSpPr>
        <p:spPr/>
        <p:txBody>
          <a:bodyPr/>
          <a:lstStyle/>
          <a:p>
            <a:r>
              <a:rPr lang="en-US" dirty="0"/>
              <a:t>January 2024 Release Overview</a:t>
            </a:r>
          </a:p>
        </p:txBody>
      </p:sp>
    </p:spTree>
    <p:extLst>
      <p:ext uri="{BB962C8B-B14F-4D97-AF65-F5344CB8AC3E}">
        <p14:creationId xmlns:p14="http://schemas.microsoft.com/office/powerpoint/2010/main" val="3991711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865D6-78D7-B593-EF65-1A380950F758}"/>
              </a:ext>
            </a:extLst>
          </p:cNvPr>
          <p:cNvSpPr>
            <a:spLocks noGrp="1"/>
          </p:cNvSpPr>
          <p:nvPr>
            <p:ph type="title"/>
          </p:nvPr>
        </p:nvSpPr>
        <p:spPr/>
        <p:txBody>
          <a:bodyPr/>
          <a:lstStyle/>
          <a:p>
            <a:r>
              <a:rPr lang="en-US" dirty="0"/>
              <a:t>Gold Package users only: File attachments in custom forms</a:t>
            </a:r>
          </a:p>
        </p:txBody>
      </p:sp>
      <p:sp>
        <p:nvSpPr>
          <p:cNvPr id="3" name="Content Placeholder 2">
            <a:extLst>
              <a:ext uri="{FF2B5EF4-FFF2-40B4-BE49-F238E27FC236}">
                <a16:creationId xmlns:a16="http://schemas.microsoft.com/office/drawing/2014/main" id="{5F21D931-2441-D3DD-9AEC-FE9436349A3B}"/>
              </a:ext>
            </a:extLst>
          </p:cNvPr>
          <p:cNvSpPr>
            <a:spLocks noGrp="1"/>
          </p:cNvSpPr>
          <p:nvPr>
            <p:ph idx="1"/>
          </p:nvPr>
        </p:nvSpPr>
        <p:spPr/>
        <p:txBody>
          <a:bodyPr>
            <a:normAutofit fontScale="92500"/>
          </a:bodyPr>
          <a:lstStyle/>
          <a:p>
            <a:r>
              <a:rPr lang="en-US" sz="2400" dirty="0"/>
              <a:t>In Setup &gt; Custom Forms, go to the Fields and Blocks pill, then click on New Block. Click on Block type and select “File attachment from the bottom of the list. Add info to the following fields:</a:t>
            </a:r>
          </a:p>
          <a:p>
            <a:r>
              <a:rPr lang="en-US" sz="2400" dirty="0"/>
              <a:t> Block name</a:t>
            </a:r>
          </a:p>
          <a:p>
            <a:r>
              <a:rPr lang="en-US" sz="2400" dirty="0"/>
              <a:t>Label text for the file upload area – This is the text that the user will see, so it would be good to include instructions on what the field is for.</a:t>
            </a:r>
          </a:p>
          <a:p>
            <a:r>
              <a:rPr lang="en-US" sz="2400" dirty="0"/>
              <a:t>File attachment prefix – Incoming patient files will be renamed using this prefix together with a timestamp. Valid prefixes only contain letters, numbers, underscores and hyphens. </a:t>
            </a:r>
          </a:p>
          <a:p>
            <a:r>
              <a:rPr lang="en-US" sz="2400" dirty="0"/>
              <a:t>You can also add a File attachment category, which will be added to the file.</a:t>
            </a:r>
          </a:p>
          <a:p>
            <a:pPr marL="0" indent="0">
              <a:buNone/>
            </a:pPr>
            <a:endParaRPr lang="en-US" sz="2400" dirty="0"/>
          </a:p>
          <a:p>
            <a:endParaRPr lang="en-US" dirty="0"/>
          </a:p>
        </p:txBody>
      </p:sp>
      <p:sp>
        <p:nvSpPr>
          <p:cNvPr id="4" name="Footer Placeholder 3">
            <a:extLst>
              <a:ext uri="{FF2B5EF4-FFF2-40B4-BE49-F238E27FC236}">
                <a16:creationId xmlns:a16="http://schemas.microsoft.com/office/drawing/2014/main" id="{31F4C34B-BD29-3BC2-B668-7CF539D18399}"/>
              </a:ext>
            </a:extLst>
          </p:cNvPr>
          <p:cNvSpPr>
            <a:spLocks noGrp="1"/>
          </p:cNvSpPr>
          <p:nvPr>
            <p:ph type="ftr" sz="quarter" idx="3"/>
          </p:nvPr>
        </p:nvSpPr>
        <p:spPr/>
        <p:txBody>
          <a:bodyPr/>
          <a:lstStyle/>
          <a:p>
            <a:r>
              <a:rPr lang="en-US" dirty="0"/>
              <a:t>January 2024 Release Overview</a:t>
            </a:r>
          </a:p>
        </p:txBody>
      </p:sp>
    </p:spTree>
    <p:extLst>
      <p:ext uri="{BB962C8B-B14F-4D97-AF65-F5344CB8AC3E}">
        <p14:creationId xmlns:p14="http://schemas.microsoft.com/office/powerpoint/2010/main" val="256179983"/>
      </p:ext>
    </p:extLst>
  </p:cSld>
  <p:clrMapOvr>
    <a:masterClrMapping/>
  </p:clrMapOvr>
</p:sld>
</file>

<file path=ppt/theme/theme1.xml><?xml version="1.0" encoding="utf-8"?>
<a:theme xmlns:a="http://schemas.openxmlformats.org/drawingml/2006/main" name="Champ Master">
  <a:themeElements>
    <a:clrScheme name="Champ Color Theme">
      <a:dk1>
        <a:srgbClr val="000000"/>
      </a:dk1>
      <a:lt1>
        <a:srgbClr val="FFFFFF"/>
      </a:lt1>
      <a:dk2>
        <a:srgbClr val="304B68"/>
      </a:dk2>
      <a:lt2>
        <a:srgbClr val="E7E6E6"/>
      </a:lt2>
      <a:accent1>
        <a:srgbClr val="304B68"/>
      </a:accent1>
      <a:accent2>
        <a:srgbClr val="6E8FB0"/>
      </a:accent2>
      <a:accent3>
        <a:srgbClr val="E59A49"/>
      </a:accent3>
      <a:accent4>
        <a:srgbClr val="719500"/>
      </a:accent4>
      <a:accent5>
        <a:srgbClr val="B01F28"/>
      </a:accent5>
      <a:accent6>
        <a:srgbClr val="FFBC3E"/>
      </a:accent6>
      <a:hlink>
        <a:srgbClr val="009ABC"/>
      </a:hlink>
      <a:folHlink>
        <a:srgbClr val="6F2B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r and Sidebar">
  <a:themeElements>
    <a:clrScheme name="Champ Color theme">
      <a:dk1>
        <a:srgbClr val="000000"/>
      </a:dk1>
      <a:lt1>
        <a:srgbClr val="FFFFFF"/>
      </a:lt1>
      <a:dk2>
        <a:srgbClr val="304B68"/>
      </a:dk2>
      <a:lt2>
        <a:srgbClr val="E7E6E6"/>
      </a:lt2>
      <a:accent1>
        <a:srgbClr val="304B68"/>
      </a:accent1>
      <a:accent2>
        <a:srgbClr val="6E8FB0"/>
      </a:accent2>
      <a:accent3>
        <a:srgbClr val="E59A49"/>
      </a:accent3>
      <a:accent4>
        <a:srgbClr val="719500"/>
      </a:accent4>
      <a:accent5>
        <a:srgbClr val="009ABC"/>
      </a:accent5>
      <a:accent6>
        <a:srgbClr val="FFBC3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9833</TotalTime>
  <Words>1062</Words>
  <Application>Microsoft Office PowerPoint</Application>
  <PresentationFormat>Widescreen</PresentationFormat>
  <Paragraphs>105</Paragraphs>
  <Slides>18</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Calibri Light</vt:lpstr>
      <vt:lpstr>Champ Master</vt:lpstr>
      <vt:lpstr>Divider and Sidebar</vt:lpstr>
      <vt:lpstr>January 2024 Release Overview</vt:lpstr>
      <vt:lpstr>Agenda</vt:lpstr>
      <vt:lpstr>Dynamsoft Update</vt:lpstr>
      <vt:lpstr>For Availity Integration Users –  Coming Soon…</vt:lpstr>
      <vt:lpstr>Release Includes</vt:lpstr>
      <vt:lpstr>IHVE Report Updates </vt:lpstr>
      <vt:lpstr>Home Health Updates </vt:lpstr>
      <vt:lpstr>Gold Package users only: File attachments in custom forms</vt:lpstr>
      <vt:lpstr>Gold Package users only: File attachments in custom forms</vt:lpstr>
      <vt:lpstr>Gold Package users only: File attachments in custom forms</vt:lpstr>
      <vt:lpstr>Gold Package users only: File attachments in custom forms</vt:lpstr>
      <vt:lpstr>Gold Package users only: File attachments in custom forms</vt:lpstr>
      <vt:lpstr>Gold Package users only: File attachments in custom forms</vt:lpstr>
      <vt:lpstr>Gold Package users only: File attachments in custom forms</vt:lpstr>
      <vt:lpstr>Gold Package users only: File attachments in custom forms</vt:lpstr>
      <vt:lpstr>Gold Package users only: File attachments in custom forms</vt:lpstr>
      <vt:lpstr>Q &amp; A</vt:lpstr>
      <vt:lpstr>Release Dates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Kindem</dc:creator>
  <cp:lastModifiedBy>Kellie Kopischke</cp:lastModifiedBy>
  <cp:revision>19</cp:revision>
  <dcterms:created xsi:type="dcterms:W3CDTF">2021-11-15T03:36:42Z</dcterms:created>
  <dcterms:modified xsi:type="dcterms:W3CDTF">2023-12-19T20:49:51Z</dcterms:modified>
</cp:coreProperties>
</file>